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0" r:id="rId4"/>
    <p:sldMasterId id="214748371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Raleway"/>
      <p:regular r:id="rId40"/>
      <p:bold r:id="rId41"/>
      <p:italic r:id="rId42"/>
      <p:boldItalic r:id="rId43"/>
    </p:embeddedFont>
    <p:embeddedFont>
      <p:font typeface="Inter Light"/>
      <p:regular r:id="rId44"/>
      <p:bold r:id="rId45"/>
    </p:embeddedFont>
    <p:embeddedFont>
      <p:font typeface="Inter"/>
      <p:regular r:id="rId46"/>
      <p:bold r:id="rId47"/>
    </p:embeddedFont>
    <p:embeddedFont>
      <p:font typeface="Raleway Light"/>
      <p:regular r:id="rId48"/>
      <p:bold r:id="rId49"/>
      <p:italic r:id="rId50"/>
      <p:boldItalic r:id="rId51"/>
    </p:embeddedFont>
    <p:embeddedFont>
      <p:font typeface="Oswald"/>
      <p:regular r:id="rId52"/>
      <p:bold r:id="rId53"/>
    </p:embeddedFont>
    <p:embeddedFont>
      <p:font typeface="Inter Black"/>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86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86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InterLight-regular.fntdata"/><Relationship Id="rId43" Type="http://schemas.openxmlformats.org/officeDocument/2006/relationships/font" Target="fonts/Raleway-boldItalic.fntdata"/><Relationship Id="rId46" Type="http://schemas.openxmlformats.org/officeDocument/2006/relationships/font" Target="fonts/Inter-regular.fntdata"/><Relationship Id="rId45" Type="http://schemas.openxmlformats.org/officeDocument/2006/relationships/font" Target="fonts/Inter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alewayLight-regular.fntdata"/><Relationship Id="rId47" Type="http://schemas.openxmlformats.org/officeDocument/2006/relationships/font" Target="fonts/Inter-bold.fntdata"/><Relationship Id="rId49" Type="http://schemas.openxmlformats.org/officeDocument/2006/relationships/font" Target="fonts/RalewayLigh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alewayLight-boldItalic.fntdata"/><Relationship Id="rId50" Type="http://schemas.openxmlformats.org/officeDocument/2006/relationships/font" Target="fonts/RalewayLight-italic.fntdata"/><Relationship Id="rId53" Type="http://schemas.openxmlformats.org/officeDocument/2006/relationships/font" Target="fonts/Oswald-bold.fntdata"/><Relationship Id="rId52" Type="http://schemas.openxmlformats.org/officeDocument/2006/relationships/font" Target="fonts/Oswald-regular.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InterBlack-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1070b2033ad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1070b2033ad_0_2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1070b2033ad_0_2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c1d66c453_0_7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1c1d66c453_0_7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11c1d66c453_0_7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070b2033a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070b2033ad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1bd364af1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1bd364af19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bd364af1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1bd364af19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1bd364af1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1bd364af19_0_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1bd364af1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1bd364af19_0_2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1bd364af1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11bd364af19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g11bd364af19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bd364af1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1bd364af19_0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bd364af19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1bd364af19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1bd364af1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1bd364af19_0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1c1d66c453_0_1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1c1d66c453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1bd364af19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11bd364af19_0_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bd364af19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1bd364af19_0_2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1bd364af19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11bd364af19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11bd364af19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30693db3e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30693db3e3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30693db3e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30693db3e3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11bd364af19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11bd364af19_0_1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30693db3e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30693db3e3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130693db3e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130693db3e3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30693db3e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30693db3e3_0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131fc567ad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131fc567adf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1c1d66c453_0_2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11c1d66c45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131fc567ad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131fc567adf_0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31fc567ad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131fc567ad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131fc567ad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35346be2c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135346be2c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135346be2c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29b4a8347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129b4a83476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1c1d66c453_0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11c1d66c453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070b2033ad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070b2033ad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g1070b2033ad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2b2e590150_1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12b2e590150_1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12b2e590150_1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2b2e590150_1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12b2e590150_1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12b2e590150_1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2b2e590150_1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2b2e590150_1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g12b2e590150_1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2b2e590150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2b2e590150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12b2e590150_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 name="Google Shape;16;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2" name="Google Shape;52;p11"/>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algn="ctr">
              <a:spcBef>
                <a:spcPts val="0"/>
              </a:spcBef>
              <a:spcAft>
                <a:spcPts val="0"/>
              </a:spcAft>
              <a:buSzPts val="2400"/>
              <a:buChar char="●"/>
              <a:defRPr/>
            </a:lvl1pPr>
            <a:lvl2pPr indent="-349250" lvl="1" marL="914400" algn="ctr">
              <a:spcBef>
                <a:spcPts val="0"/>
              </a:spcBef>
              <a:spcAft>
                <a:spcPts val="0"/>
              </a:spcAft>
              <a:buSzPts val="1900"/>
              <a:buChar char="○"/>
              <a:defRPr/>
            </a:lvl2pPr>
            <a:lvl3pPr indent="-349250" lvl="2" marL="1371600" algn="ctr">
              <a:spcBef>
                <a:spcPts val="0"/>
              </a:spcBef>
              <a:spcAft>
                <a:spcPts val="0"/>
              </a:spcAft>
              <a:buSzPts val="1900"/>
              <a:buChar char="■"/>
              <a:defRPr/>
            </a:lvl3pPr>
            <a:lvl4pPr indent="-349250" lvl="3" marL="1828800" algn="ctr">
              <a:spcBef>
                <a:spcPts val="0"/>
              </a:spcBef>
              <a:spcAft>
                <a:spcPts val="0"/>
              </a:spcAft>
              <a:buSzPts val="1900"/>
              <a:buChar char="●"/>
              <a:defRPr/>
            </a:lvl4pPr>
            <a:lvl5pPr indent="-349250" lvl="4" marL="2286000" algn="ctr">
              <a:spcBef>
                <a:spcPts val="0"/>
              </a:spcBef>
              <a:spcAft>
                <a:spcPts val="0"/>
              </a:spcAft>
              <a:buSzPts val="1900"/>
              <a:buChar char="○"/>
              <a:defRPr/>
            </a:lvl5pPr>
            <a:lvl6pPr indent="-349250" lvl="5" marL="2743200" algn="ctr">
              <a:spcBef>
                <a:spcPts val="0"/>
              </a:spcBef>
              <a:spcAft>
                <a:spcPts val="0"/>
              </a:spcAft>
              <a:buSzPts val="1900"/>
              <a:buChar char="■"/>
              <a:defRPr/>
            </a:lvl6pPr>
            <a:lvl7pPr indent="-349250" lvl="6" marL="3200400" algn="ctr">
              <a:spcBef>
                <a:spcPts val="0"/>
              </a:spcBef>
              <a:spcAft>
                <a:spcPts val="0"/>
              </a:spcAft>
              <a:buSzPts val="1900"/>
              <a:buChar char="●"/>
              <a:defRPr/>
            </a:lvl7pPr>
            <a:lvl8pPr indent="-349250" lvl="7" marL="3657600" algn="ctr">
              <a:spcBef>
                <a:spcPts val="0"/>
              </a:spcBef>
              <a:spcAft>
                <a:spcPts val="0"/>
              </a:spcAft>
              <a:buSzPts val="1900"/>
              <a:buChar char="○"/>
              <a:defRPr/>
            </a:lvl8pPr>
            <a:lvl9pPr indent="-349250" lvl="8" marL="4114800" algn="ctr">
              <a:spcBef>
                <a:spcPts val="0"/>
              </a:spcBef>
              <a:spcAft>
                <a:spcPts val="0"/>
              </a:spcAft>
              <a:buSzPts val="1900"/>
              <a:buChar char="■"/>
              <a:defRPr/>
            </a:lvl9pPr>
          </a:lstStyle>
          <a:p/>
        </p:txBody>
      </p:sp>
      <p:sp>
        <p:nvSpPr>
          <p:cNvPr id="53" name="Google Shape;53;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solidFill>
          <a:srgbClr val="FFFFFF"/>
        </a:solidFill>
      </p:bgPr>
    </p:bg>
    <p:spTree>
      <p:nvGrpSpPr>
        <p:cNvPr id="56" name="Shape 56"/>
        <p:cNvGrpSpPr/>
        <p:nvPr/>
      </p:nvGrpSpPr>
      <p:grpSpPr>
        <a:xfrm>
          <a:off x="0" y="0"/>
          <a:ext cx="0" cy="0"/>
          <a:chOff x="0" y="0"/>
          <a:chExt cx="0" cy="0"/>
        </a:xfrm>
      </p:grpSpPr>
      <p:sp>
        <p:nvSpPr>
          <p:cNvPr id="57" name="Google Shape;57;p13"/>
          <p:cNvSpPr txBox="1"/>
          <p:nvPr>
            <p:ph type="ctrTitle"/>
          </p:nvPr>
        </p:nvSpPr>
        <p:spPr>
          <a:xfrm>
            <a:off x="1429128" y="1723833"/>
            <a:ext cx="8612400" cy="27129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rgbClr val="174B97"/>
              </a:buClr>
              <a:buSzPts val="5200"/>
              <a:buFont typeface="Inter Black"/>
              <a:buNone/>
              <a:defRPr sz="6933">
                <a:solidFill>
                  <a:srgbClr val="174B97"/>
                </a:solidFill>
                <a:latin typeface="Inter Black"/>
                <a:ea typeface="Inter Black"/>
                <a:cs typeface="Inter Black"/>
                <a:sym typeface="Inter Black"/>
              </a:defRPr>
            </a:lvl1pPr>
            <a:lvl2pPr lvl="1" rtl="0" algn="l">
              <a:lnSpc>
                <a:spcPct val="100000"/>
              </a:lnSpc>
              <a:spcBef>
                <a:spcPts val="0"/>
              </a:spcBef>
              <a:spcAft>
                <a:spcPts val="0"/>
              </a:spcAft>
              <a:buSzPts val="5200"/>
              <a:buNone/>
              <a:defRPr sz="6933"/>
            </a:lvl2pPr>
            <a:lvl3pPr lvl="2" rtl="0" algn="l">
              <a:lnSpc>
                <a:spcPct val="100000"/>
              </a:lnSpc>
              <a:spcBef>
                <a:spcPts val="0"/>
              </a:spcBef>
              <a:spcAft>
                <a:spcPts val="0"/>
              </a:spcAft>
              <a:buSzPts val="5200"/>
              <a:buNone/>
              <a:defRPr sz="6933"/>
            </a:lvl3pPr>
            <a:lvl4pPr lvl="3" rtl="0" algn="l">
              <a:lnSpc>
                <a:spcPct val="100000"/>
              </a:lnSpc>
              <a:spcBef>
                <a:spcPts val="0"/>
              </a:spcBef>
              <a:spcAft>
                <a:spcPts val="0"/>
              </a:spcAft>
              <a:buSzPts val="5200"/>
              <a:buNone/>
              <a:defRPr sz="6933"/>
            </a:lvl4pPr>
            <a:lvl5pPr lvl="4" rtl="0" algn="l">
              <a:lnSpc>
                <a:spcPct val="100000"/>
              </a:lnSpc>
              <a:spcBef>
                <a:spcPts val="0"/>
              </a:spcBef>
              <a:spcAft>
                <a:spcPts val="0"/>
              </a:spcAft>
              <a:buSzPts val="5200"/>
              <a:buNone/>
              <a:defRPr sz="6933"/>
            </a:lvl5pPr>
            <a:lvl6pPr lvl="5" rtl="0" algn="l">
              <a:lnSpc>
                <a:spcPct val="100000"/>
              </a:lnSpc>
              <a:spcBef>
                <a:spcPts val="0"/>
              </a:spcBef>
              <a:spcAft>
                <a:spcPts val="0"/>
              </a:spcAft>
              <a:buSzPts val="5200"/>
              <a:buNone/>
              <a:defRPr sz="6933"/>
            </a:lvl6pPr>
            <a:lvl7pPr lvl="6" rtl="0" algn="l">
              <a:lnSpc>
                <a:spcPct val="100000"/>
              </a:lnSpc>
              <a:spcBef>
                <a:spcPts val="0"/>
              </a:spcBef>
              <a:spcAft>
                <a:spcPts val="0"/>
              </a:spcAft>
              <a:buSzPts val="5200"/>
              <a:buNone/>
              <a:defRPr sz="6933"/>
            </a:lvl7pPr>
            <a:lvl8pPr lvl="7" rtl="0" algn="l">
              <a:lnSpc>
                <a:spcPct val="100000"/>
              </a:lnSpc>
              <a:spcBef>
                <a:spcPts val="0"/>
              </a:spcBef>
              <a:spcAft>
                <a:spcPts val="0"/>
              </a:spcAft>
              <a:buSzPts val="5200"/>
              <a:buNone/>
              <a:defRPr sz="6933"/>
            </a:lvl8pPr>
            <a:lvl9pPr lvl="8" rtl="0" algn="l">
              <a:lnSpc>
                <a:spcPct val="100000"/>
              </a:lnSpc>
              <a:spcBef>
                <a:spcPts val="0"/>
              </a:spcBef>
              <a:spcAft>
                <a:spcPts val="0"/>
              </a:spcAft>
              <a:buSzPts val="5200"/>
              <a:buNone/>
              <a:defRPr sz="6933"/>
            </a:lvl9pPr>
          </a:lstStyle>
          <a:p/>
        </p:txBody>
      </p:sp>
      <p:sp>
        <p:nvSpPr>
          <p:cNvPr id="58" name="Google Shape;58;p13"/>
          <p:cNvSpPr txBox="1"/>
          <p:nvPr>
            <p:ph idx="1" type="subTitle"/>
          </p:nvPr>
        </p:nvSpPr>
        <p:spPr>
          <a:xfrm>
            <a:off x="1461425" y="4267184"/>
            <a:ext cx="5815500" cy="808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174B97"/>
              </a:buClr>
              <a:buSzPts val="2000"/>
              <a:buFont typeface="Inter Light"/>
              <a:buNone/>
              <a:defRPr sz="2667">
                <a:solidFill>
                  <a:srgbClr val="174B97"/>
                </a:solidFill>
                <a:latin typeface="Inter Light"/>
                <a:ea typeface="Inter Light"/>
                <a:cs typeface="Inter Light"/>
                <a:sym typeface="Inter Light"/>
              </a:defRPr>
            </a:lvl1pPr>
            <a:lvl2pPr lvl="1"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2pPr>
            <a:lvl3pPr lvl="2"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3pPr>
            <a:lvl4pPr lvl="3"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4pPr>
            <a:lvl5pPr lvl="4"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5pPr>
            <a:lvl6pPr lvl="5"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6pPr>
            <a:lvl7pPr lvl="6"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7pPr>
            <a:lvl8pPr lvl="7"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8pPr>
            <a:lvl9pPr lvl="8" rtl="0" algn="ctr">
              <a:lnSpc>
                <a:spcPct val="100000"/>
              </a:lnSpc>
              <a:spcBef>
                <a:spcPts val="0"/>
              </a:spcBef>
              <a:spcAft>
                <a:spcPts val="0"/>
              </a:spcAft>
              <a:buClr>
                <a:schemeClr val="dk1"/>
              </a:buClr>
              <a:buSzPts val="2800"/>
              <a:buFont typeface="Raleway Light"/>
              <a:buNone/>
              <a:defRPr sz="3733">
                <a:latin typeface="Raleway Light"/>
                <a:ea typeface="Raleway Light"/>
                <a:cs typeface="Raleway Light"/>
                <a:sym typeface="Raleway Light"/>
              </a:defRPr>
            </a:lvl9pPr>
          </a:lstStyle>
          <a:p/>
        </p:txBody>
      </p:sp>
      <p:sp>
        <p:nvSpPr>
          <p:cNvPr id="59" name="Google Shape;59;p13"/>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1pPr>
            <a:lvl2pPr indent="0" lvl="1"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2pPr>
            <a:lvl3pPr indent="0" lvl="2"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3pPr>
            <a:lvl4pPr indent="0" lvl="3"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4pPr>
            <a:lvl5pPr indent="0" lvl="4"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5pPr>
            <a:lvl6pPr indent="0" lvl="5"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6pPr>
            <a:lvl7pPr indent="0" lvl="6"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7pPr>
            <a:lvl8pPr indent="0" lvl="7"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8pPr>
            <a:lvl9pPr indent="0" lvl="8"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3"/>
          <p:cNvSpPr txBox="1"/>
          <p:nvPr>
            <p:ph idx="2" type="title"/>
          </p:nvPr>
        </p:nvSpPr>
        <p:spPr>
          <a:xfrm>
            <a:off x="851825" y="767933"/>
            <a:ext cx="4312500" cy="399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1F334F"/>
              </a:buClr>
              <a:buSzPts val="1200"/>
              <a:buFont typeface="Inter"/>
              <a:buNone/>
              <a:defRPr sz="1600">
                <a:solidFill>
                  <a:srgbClr val="1F334F"/>
                </a:solidFill>
                <a:latin typeface="Inter"/>
                <a:ea typeface="Inter"/>
                <a:cs typeface="Inter"/>
                <a:sym typeface="Inter"/>
              </a:defRPr>
            </a:lvl1pPr>
            <a:lvl2pPr lvl="1" rtl="0" algn="l">
              <a:lnSpc>
                <a:spcPct val="100000"/>
              </a:lnSpc>
              <a:spcBef>
                <a:spcPts val="0"/>
              </a:spcBef>
              <a:spcAft>
                <a:spcPts val="0"/>
              </a:spcAft>
              <a:buSzPts val="3000"/>
              <a:buNone/>
              <a:defRPr b="1"/>
            </a:lvl2pPr>
            <a:lvl3pPr lvl="2" rtl="0" algn="l">
              <a:lnSpc>
                <a:spcPct val="100000"/>
              </a:lnSpc>
              <a:spcBef>
                <a:spcPts val="0"/>
              </a:spcBef>
              <a:spcAft>
                <a:spcPts val="0"/>
              </a:spcAft>
              <a:buSzPts val="3000"/>
              <a:buNone/>
              <a:defRPr b="1"/>
            </a:lvl3pPr>
            <a:lvl4pPr lvl="3" rtl="0" algn="l">
              <a:lnSpc>
                <a:spcPct val="100000"/>
              </a:lnSpc>
              <a:spcBef>
                <a:spcPts val="0"/>
              </a:spcBef>
              <a:spcAft>
                <a:spcPts val="0"/>
              </a:spcAft>
              <a:buSzPts val="3000"/>
              <a:buNone/>
              <a:defRPr b="1"/>
            </a:lvl4pPr>
            <a:lvl5pPr lvl="4" rtl="0" algn="l">
              <a:lnSpc>
                <a:spcPct val="100000"/>
              </a:lnSpc>
              <a:spcBef>
                <a:spcPts val="0"/>
              </a:spcBef>
              <a:spcAft>
                <a:spcPts val="0"/>
              </a:spcAft>
              <a:buSzPts val="3000"/>
              <a:buNone/>
              <a:defRPr b="1"/>
            </a:lvl5pPr>
            <a:lvl6pPr lvl="5" rtl="0" algn="l">
              <a:lnSpc>
                <a:spcPct val="100000"/>
              </a:lnSpc>
              <a:spcBef>
                <a:spcPts val="0"/>
              </a:spcBef>
              <a:spcAft>
                <a:spcPts val="0"/>
              </a:spcAft>
              <a:buSzPts val="3000"/>
              <a:buNone/>
              <a:defRPr b="1"/>
            </a:lvl6pPr>
            <a:lvl7pPr lvl="6" rtl="0" algn="l">
              <a:lnSpc>
                <a:spcPct val="100000"/>
              </a:lnSpc>
              <a:spcBef>
                <a:spcPts val="0"/>
              </a:spcBef>
              <a:spcAft>
                <a:spcPts val="0"/>
              </a:spcAft>
              <a:buSzPts val="3000"/>
              <a:buNone/>
              <a:defRPr b="1"/>
            </a:lvl7pPr>
            <a:lvl8pPr lvl="7" rtl="0" algn="l">
              <a:lnSpc>
                <a:spcPct val="100000"/>
              </a:lnSpc>
              <a:spcBef>
                <a:spcPts val="0"/>
              </a:spcBef>
              <a:spcAft>
                <a:spcPts val="0"/>
              </a:spcAft>
              <a:buSzPts val="3000"/>
              <a:buNone/>
              <a:defRPr b="1"/>
            </a:lvl8pPr>
            <a:lvl9pPr lvl="8" rtl="0" algn="l">
              <a:lnSpc>
                <a:spcPct val="100000"/>
              </a:lnSpc>
              <a:spcBef>
                <a:spcPts val="0"/>
              </a:spcBef>
              <a:spcAft>
                <a:spcPts val="0"/>
              </a:spcAft>
              <a:buSzPts val="3000"/>
              <a:buNone/>
              <a:defRPr b="1"/>
            </a:lvl9pPr>
          </a:lstStyle>
          <a:p/>
        </p:txBody>
      </p:sp>
      <p:pic>
        <p:nvPicPr>
          <p:cNvPr id="61" name="Google Shape;61;p13"/>
          <p:cNvPicPr preferRelativeResize="0"/>
          <p:nvPr/>
        </p:nvPicPr>
        <p:blipFill rotWithShape="1">
          <a:blip r:embed="rId2">
            <a:alphaModFix/>
          </a:blip>
          <a:srcRect b="0" l="0" r="0" t="0"/>
          <a:stretch/>
        </p:blipFill>
        <p:spPr>
          <a:xfrm>
            <a:off x="10830827" y="5764949"/>
            <a:ext cx="920723" cy="920722"/>
          </a:xfrm>
          <a:prstGeom prst="rect">
            <a:avLst/>
          </a:prstGeom>
          <a:noFill/>
          <a:ln>
            <a:noFill/>
          </a:ln>
        </p:spPr>
      </p:pic>
      <p:pic>
        <p:nvPicPr>
          <p:cNvPr id="62" name="Google Shape;62;p13"/>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spTree>
  </p:cSld>
  <p:clrMapOvr>
    <a:masterClrMapping/>
  </p:clrMapOvr>
  <p:extLst>
    <p:ext uri="{DCECCB84-F9BA-43D5-87BE-67443E8EF086}">
      <p15:sldGuideLst>
        <p15:guide id="1" orient="horz" pos="2016">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 slide 1_1">
    <p:bg>
      <p:bgPr>
        <a:solidFill>
          <a:srgbClr val="1F334F"/>
        </a:solidFill>
      </p:bgPr>
    </p:bg>
    <p:spTree>
      <p:nvGrpSpPr>
        <p:cNvPr id="63" name="Shape 63"/>
        <p:cNvGrpSpPr/>
        <p:nvPr/>
      </p:nvGrpSpPr>
      <p:grpSpPr>
        <a:xfrm>
          <a:off x="0" y="0"/>
          <a:ext cx="0" cy="0"/>
          <a:chOff x="0" y="0"/>
          <a:chExt cx="0" cy="0"/>
        </a:xfrm>
      </p:grpSpPr>
      <p:sp>
        <p:nvSpPr>
          <p:cNvPr id="64" name="Google Shape;64;p14"/>
          <p:cNvSpPr txBox="1"/>
          <p:nvPr>
            <p:ph type="ctrTitle"/>
          </p:nvPr>
        </p:nvSpPr>
        <p:spPr>
          <a:xfrm>
            <a:off x="1429128" y="1723833"/>
            <a:ext cx="8612400" cy="2712900"/>
          </a:xfrm>
          <a:prstGeom prst="rect">
            <a:avLst/>
          </a:prstGeom>
          <a:noFill/>
          <a:ln>
            <a:noFill/>
          </a:ln>
        </p:spPr>
        <p:txBody>
          <a:bodyPr anchorCtr="0" anchor="b" bIns="91425" lIns="91425" spcFirstLastPara="1" rIns="91425" wrap="square" tIns="91425">
            <a:noAutofit/>
          </a:bodyPr>
          <a:lstStyle>
            <a:lvl1pPr lvl="0" rtl="0" algn="l">
              <a:lnSpc>
                <a:spcPct val="90000"/>
              </a:lnSpc>
              <a:spcBef>
                <a:spcPts val="0"/>
              </a:spcBef>
              <a:spcAft>
                <a:spcPts val="0"/>
              </a:spcAft>
              <a:buClr>
                <a:schemeClr val="lt1"/>
              </a:buClr>
              <a:buSzPts val="5200"/>
              <a:buFont typeface="Inter Black"/>
              <a:buNone/>
              <a:defRPr sz="6933">
                <a:solidFill>
                  <a:schemeClr val="lt1"/>
                </a:solidFill>
                <a:latin typeface="Inter Black"/>
                <a:ea typeface="Inter Black"/>
                <a:cs typeface="Inter Black"/>
                <a:sym typeface="Inter Black"/>
              </a:defRPr>
            </a:lvl1pPr>
            <a:lvl2pPr lvl="1" rtl="0" algn="l">
              <a:lnSpc>
                <a:spcPct val="100000"/>
              </a:lnSpc>
              <a:spcBef>
                <a:spcPts val="0"/>
              </a:spcBef>
              <a:spcAft>
                <a:spcPts val="0"/>
              </a:spcAft>
              <a:buClr>
                <a:schemeClr val="lt1"/>
              </a:buClr>
              <a:buSzPts val="5200"/>
              <a:buNone/>
              <a:defRPr sz="6933">
                <a:solidFill>
                  <a:schemeClr val="lt1"/>
                </a:solidFill>
              </a:defRPr>
            </a:lvl2pPr>
            <a:lvl3pPr lvl="2" rtl="0" algn="l">
              <a:lnSpc>
                <a:spcPct val="100000"/>
              </a:lnSpc>
              <a:spcBef>
                <a:spcPts val="0"/>
              </a:spcBef>
              <a:spcAft>
                <a:spcPts val="0"/>
              </a:spcAft>
              <a:buClr>
                <a:schemeClr val="lt1"/>
              </a:buClr>
              <a:buSzPts val="5200"/>
              <a:buNone/>
              <a:defRPr sz="6933">
                <a:solidFill>
                  <a:schemeClr val="lt1"/>
                </a:solidFill>
              </a:defRPr>
            </a:lvl3pPr>
            <a:lvl4pPr lvl="3" rtl="0" algn="l">
              <a:lnSpc>
                <a:spcPct val="100000"/>
              </a:lnSpc>
              <a:spcBef>
                <a:spcPts val="0"/>
              </a:spcBef>
              <a:spcAft>
                <a:spcPts val="0"/>
              </a:spcAft>
              <a:buClr>
                <a:schemeClr val="lt1"/>
              </a:buClr>
              <a:buSzPts val="5200"/>
              <a:buNone/>
              <a:defRPr sz="6933">
                <a:solidFill>
                  <a:schemeClr val="lt1"/>
                </a:solidFill>
              </a:defRPr>
            </a:lvl4pPr>
            <a:lvl5pPr lvl="4" rtl="0" algn="l">
              <a:lnSpc>
                <a:spcPct val="100000"/>
              </a:lnSpc>
              <a:spcBef>
                <a:spcPts val="0"/>
              </a:spcBef>
              <a:spcAft>
                <a:spcPts val="0"/>
              </a:spcAft>
              <a:buClr>
                <a:schemeClr val="lt1"/>
              </a:buClr>
              <a:buSzPts val="5200"/>
              <a:buNone/>
              <a:defRPr sz="6933">
                <a:solidFill>
                  <a:schemeClr val="lt1"/>
                </a:solidFill>
              </a:defRPr>
            </a:lvl5pPr>
            <a:lvl6pPr lvl="5" rtl="0" algn="l">
              <a:lnSpc>
                <a:spcPct val="100000"/>
              </a:lnSpc>
              <a:spcBef>
                <a:spcPts val="0"/>
              </a:spcBef>
              <a:spcAft>
                <a:spcPts val="0"/>
              </a:spcAft>
              <a:buClr>
                <a:schemeClr val="lt1"/>
              </a:buClr>
              <a:buSzPts val="5200"/>
              <a:buNone/>
              <a:defRPr sz="6933">
                <a:solidFill>
                  <a:schemeClr val="lt1"/>
                </a:solidFill>
              </a:defRPr>
            </a:lvl6pPr>
            <a:lvl7pPr lvl="6" rtl="0" algn="l">
              <a:lnSpc>
                <a:spcPct val="100000"/>
              </a:lnSpc>
              <a:spcBef>
                <a:spcPts val="0"/>
              </a:spcBef>
              <a:spcAft>
                <a:spcPts val="0"/>
              </a:spcAft>
              <a:buClr>
                <a:schemeClr val="lt1"/>
              </a:buClr>
              <a:buSzPts val="5200"/>
              <a:buNone/>
              <a:defRPr sz="6933">
                <a:solidFill>
                  <a:schemeClr val="lt1"/>
                </a:solidFill>
              </a:defRPr>
            </a:lvl7pPr>
            <a:lvl8pPr lvl="7" rtl="0" algn="l">
              <a:lnSpc>
                <a:spcPct val="100000"/>
              </a:lnSpc>
              <a:spcBef>
                <a:spcPts val="0"/>
              </a:spcBef>
              <a:spcAft>
                <a:spcPts val="0"/>
              </a:spcAft>
              <a:buClr>
                <a:schemeClr val="lt1"/>
              </a:buClr>
              <a:buSzPts val="5200"/>
              <a:buNone/>
              <a:defRPr sz="6933">
                <a:solidFill>
                  <a:schemeClr val="lt1"/>
                </a:solidFill>
              </a:defRPr>
            </a:lvl8pPr>
            <a:lvl9pPr lvl="8" rtl="0" algn="l">
              <a:lnSpc>
                <a:spcPct val="100000"/>
              </a:lnSpc>
              <a:spcBef>
                <a:spcPts val="0"/>
              </a:spcBef>
              <a:spcAft>
                <a:spcPts val="0"/>
              </a:spcAft>
              <a:buClr>
                <a:schemeClr val="lt1"/>
              </a:buClr>
              <a:buSzPts val="5200"/>
              <a:buNone/>
              <a:defRPr sz="6933">
                <a:solidFill>
                  <a:schemeClr val="lt1"/>
                </a:solidFill>
              </a:defRPr>
            </a:lvl9pPr>
          </a:lstStyle>
          <a:p/>
        </p:txBody>
      </p:sp>
      <p:sp>
        <p:nvSpPr>
          <p:cNvPr id="65" name="Google Shape;65;p14"/>
          <p:cNvSpPr txBox="1"/>
          <p:nvPr>
            <p:ph idx="1" type="subTitle"/>
          </p:nvPr>
        </p:nvSpPr>
        <p:spPr>
          <a:xfrm>
            <a:off x="1461425" y="4267184"/>
            <a:ext cx="5815500" cy="808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2000"/>
              <a:buFont typeface="Inter Light"/>
              <a:buNone/>
              <a:defRPr sz="2667">
                <a:solidFill>
                  <a:schemeClr val="lt1"/>
                </a:solidFill>
                <a:latin typeface="Inter Light"/>
                <a:ea typeface="Inter Light"/>
                <a:cs typeface="Inter Light"/>
                <a:sym typeface="Inter Light"/>
              </a:defRPr>
            </a:lvl1pPr>
            <a:lvl2pPr lvl="1"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2pPr>
            <a:lvl3pPr lvl="2"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3pPr>
            <a:lvl4pPr lvl="3"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4pPr>
            <a:lvl5pPr lvl="4"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5pPr>
            <a:lvl6pPr lvl="5"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6pPr>
            <a:lvl7pPr lvl="6"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7pPr>
            <a:lvl8pPr lvl="7"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8pPr>
            <a:lvl9pPr lvl="8" rtl="0" algn="ctr">
              <a:lnSpc>
                <a:spcPct val="100000"/>
              </a:lnSpc>
              <a:spcBef>
                <a:spcPts val="0"/>
              </a:spcBef>
              <a:spcAft>
                <a:spcPts val="0"/>
              </a:spcAft>
              <a:buClr>
                <a:schemeClr val="lt1"/>
              </a:buClr>
              <a:buSzPts val="2800"/>
              <a:buFont typeface="Raleway Light"/>
              <a:buNone/>
              <a:defRPr sz="3733">
                <a:solidFill>
                  <a:schemeClr val="lt1"/>
                </a:solidFill>
                <a:latin typeface="Raleway Light"/>
                <a:ea typeface="Raleway Light"/>
                <a:cs typeface="Raleway Light"/>
                <a:sym typeface="Raleway Light"/>
              </a:defRPr>
            </a:lvl9pPr>
          </a:lstStyle>
          <a:p/>
        </p:txBody>
      </p:sp>
      <p:sp>
        <p:nvSpPr>
          <p:cNvPr id="66" name="Google Shape;66;p14"/>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1pPr>
            <a:lvl2pPr indent="0" lvl="1"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2pPr>
            <a:lvl3pPr indent="0" lvl="2"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3pPr>
            <a:lvl4pPr indent="0" lvl="3"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4pPr>
            <a:lvl5pPr indent="0" lvl="4"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5pPr>
            <a:lvl6pPr indent="0" lvl="5"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6pPr>
            <a:lvl7pPr indent="0" lvl="6"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7pPr>
            <a:lvl8pPr indent="0" lvl="7"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8pPr>
            <a:lvl9pPr indent="0" lvl="8" marL="0" marR="0" rtl="0" algn="r">
              <a:lnSpc>
                <a:spcPct val="100000"/>
              </a:lnSpc>
              <a:spcBef>
                <a:spcPts val="0"/>
              </a:spcBef>
              <a:spcAft>
                <a:spcPts val="0"/>
              </a:spcAft>
              <a:buClr>
                <a:srgbClr val="888888"/>
              </a:buClr>
              <a:buSzPts val="1200"/>
              <a:buFont typeface="Raleway"/>
              <a:buNone/>
              <a:defRPr b="0" i="0" sz="1200" u="none" cap="none" strike="noStrike">
                <a:solidFill>
                  <a:srgbClr val="888888"/>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14"/>
          <p:cNvSpPr txBox="1"/>
          <p:nvPr>
            <p:ph idx="2" type="title"/>
          </p:nvPr>
        </p:nvSpPr>
        <p:spPr>
          <a:xfrm>
            <a:off x="851825" y="767933"/>
            <a:ext cx="4312500" cy="399300"/>
          </a:xfrm>
          <a:prstGeom prst="rect">
            <a:avLst/>
          </a:prstGeom>
          <a:noFill/>
          <a:ln>
            <a:noFill/>
          </a:ln>
        </p:spPr>
        <p:txBody>
          <a:bodyPr anchorCtr="0" anchor="t" bIns="91425" lIns="91425" spcFirstLastPara="1" rIns="91425" wrap="square" tIns="91425">
            <a:noAutofit/>
          </a:bodyPr>
          <a:lstStyle>
            <a:lvl1pPr lvl="0" rtl="0" algn="l">
              <a:lnSpc>
                <a:spcPct val="90000"/>
              </a:lnSpc>
              <a:spcBef>
                <a:spcPts val="0"/>
              </a:spcBef>
              <a:spcAft>
                <a:spcPts val="0"/>
              </a:spcAft>
              <a:buClr>
                <a:srgbClr val="1F334F"/>
              </a:buClr>
              <a:buSzPts val="1200"/>
              <a:buFont typeface="Inter"/>
              <a:buNone/>
              <a:defRPr sz="1600">
                <a:solidFill>
                  <a:srgbClr val="1F334F"/>
                </a:solidFill>
                <a:latin typeface="Inter"/>
                <a:ea typeface="Inter"/>
                <a:cs typeface="Inter"/>
                <a:sym typeface="Inter"/>
              </a:defRPr>
            </a:lvl1pPr>
            <a:lvl2pPr lvl="1" rtl="0" algn="l">
              <a:lnSpc>
                <a:spcPct val="100000"/>
              </a:lnSpc>
              <a:spcBef>
                <a:spcPts val="0"/>
              </a:spcBef>
              <a:spcAft>
                <a:spcPts val="0"/>
              </a:spcAft>
              <a:buSzPts val="3000"/>
              <a:buNone/>
              <a:defRPr b="1"/>
            </a:lvl2pPr>
            <a:lvl3pPr lvl="2" rtl="0" algn="l">
              <a:lnSpc>
                <a:spcPct val="100000"/>
              </a:lnSpc>
              <a:spcBef>
                <a:spcPts val="0"/>
              </a:spcBef>
              <a:spcAft>
                <a:spcPts val="0"/>
              </a:spcAft>
              <a:buSzPts val="3000"/>
              <a:buNone/>
              <a:defRPr b="1"/>
            </a:lvl3pPr>
            <a:lvl4pPr lvl="3" rtl="0" algn="l">
              <a:lnSpc>
                <a:spcPct val="100000"/>
              </a:lnSpc>
              <a:spcBef>
                <a:spcPts val="0"/>
              </a:spcBef>
              <a:spcAft>
                <a:spcPts val="0"/>
              </a:spcAft>
              <a:buSzPts val="3000"/>
              <a:buNone/>
              <a:defRPr b="1"/>
            </a:lvl4pPr>
            <a:lvl5pPr lvl="4" rtl="0" algn="l">
              <a:lnSpc>
                <a:spcPct val="100000"/>
              </a:lnSpc>
              <a:spcBef>
                <a:spcPts val="0"/>
              </a:spcBef>
              <a:spcAft>
                <a:spcPts val="0"/>
              </a:spcAft>
              <a:buSzPts val="3000"/>
              <a:buNone/>
              <a:defRPr b="1"/>
            </a:lvl5pPr>
            <a:lvl6pPr lvl="5" rtl="0" algn="l">
              <a:lnSpc>
                <a:spcPct val="100000"/>
              </a:lnSpc>
              <a:spcBef>
                <a:spcPts val="0"/>
              </a:spcBef>
              <a:spcAft>
                <a:spcPts val="0"/>
              </a:spcAft>
              <a:buSzPts val="3000"/>
              <a:buNone/>
              <a:defRPr b="1"/>
            </a:lvl6pPr>
            <a:lvl7pPr lvl="6" rtl="0" algn="l">
              <a:lnSpc>
                <a:spcPct val="100000"/>
              </a:lnSpc>
              <a:spcBef>
                <a:spcPts val="0"/>
              </a:spcBef>
              <a:spcAft>
                <a:spcPts val="0"/>
              </a:spcAft>
              <a:buSzPts val="3000"/>
              <a:buNone/>
              <a:defRPr b="1"/>
            </a:lvl7pPr>
            <a:lvl8pPr lvl="7" rtl="0" algn="l">
              <a:lnSpc>
                <a:spcPct val="100000"/>
              </a:lnSpc>
              <a:spcBef>
                <a:spcPts val="0"/>
              </a:spcBef>
              <a:spcAft>
                <a:spcPts val="0"/>
              </a:spcAft>
              <a:buSzPts val="3000"/>
              <a:buNone/>
              <a:defRPr b="1"/>
            </a:lvl8pPr>
            <a:lvl9pPr lvl="8" rtl="0" algn="l">
              <a:lnSpc>
                <a:spcPct val="100000"/>
              </a:lnSpc>
              <a:spcBef>
                <a:spcPts val="0"/>
              </a:spcBef>
              <a:spcAft>
                <a:spcPts val="0"/>
              </a:spcAft>
              <a:buSzPts val="3000"/>
              <a:buNone/>
              <a:defRPr b="1"/>
            </a:lvl9pPr>
          </a:lstStyle>
          <a:p/>
        </p:txBody>
      </p:sp>
      <p:pic>
        <p:nvPicPr>
          <p:cNvPr id="68" name="Google Shape;68;p14"/>
          <p:cNvPicPr preferRelativeResize="0"/>
          <p:nvPr/>
        </p:nvPicPr>
        <p:blipFill rotWithShape="1">
          <a:blip r:embed="rId2">
            <a:alphaModFix/>
          </a:blip>
          <a:srcRect b="0" l="0" r="0" t="0"/>
          <a:stretch/>
        </p:blipFill>
        <p:spPr>
          <a:xfrm>
            <a:off x="10830827" y="5764949"/>
            <a:ext cx="920723" cy="920722"/>
          </a:xfrm>
          <a:prstGeom prst="rect">
            <a:avLst/>
          </a:prstGeom>
          <a:noFill/>
          <a:ln>
            <a:noFill/>
          </a:ln>
        </p:spPr>
      </p:pic>
      <p:pic>
        <p:nvPicPr>
          <p:cNvPr id="69" name="Google Shape;69;p14"/>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pic>
        <p:nvPicPr>
          <p:cNvPr id="70" name="Google Shape;70;p14"/>
          <p:cNvPicPr preferRelativeResize="0"/>
          <p:nvPr/>
        </p:nvPicPr>
        <p:blipFill>
          <a:blip r:embed="rId4">
            <a:alphaModFix/>
          </a:blip>
          <a:stretch>
            <a:fillRect/>
          </a:stretch>
        </p:blipFill>
        <p:spPr>
          <a:xfrm>
            <a:off x="10820638" y="5754986"/>
            <a:ext cx="941107" cy="940648"/>
          </a:xfrm>
          <a:prstGeom prst="rect">
            <a:avLst/>
          </a:prstGeom>
          <a:noFill/>
          <a:ln>
            <a:noFill/>
          </a:ln>
        </p:spPr>
      </p:pic>
    </p:spTree>
  </p:cSld>
  <p:clrMapOvr>
    <a:masterClrMapping/>
  </p:clrMapOvr>
  <p:extLst>
    <p:ext uri="{DCECCB84-F9BA-43D5-87BE-67443E8EF086}">
      <p15:sldGuideLst>
        <p15:guide id="1" orient="horz" pos="2016">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71" name="Shape 71"/>
        <p:cNvGrpSpPr/>
        <p:nvPr/>
      </p:nvGrpSpPr>
      <p:grpSpPr>
        <a:xfrm>
          <a:off x="0" y="0"/>
          <a:ext cx="0" cy="0"/>
          <a:chOff x="0" y="0"/>
          <a:chExt cx="0" cy="0"/>
        </a:xfrm>
      </p:grpSpPr>
      <p:sp>
        <p:nvSpPr>
          <p:cNvPr id="72" name="Google Shape;72;p15"/>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1">
  <p:cSld name="Sub-Title Slide 1">
    <p:spTree>
      <p:nvGrpSpPr>
        <p:cNvPr id="73" name="Shape 73"/>
        <p:cNvGrpSpPr/>
        <p:nvPr/>
      </p:nvGrpSpPr>
      <p:grpSpPr>
        <a:xfrm>
          <a:off x="0" y="0"/>
          <a:ext cx="0" cy="0"/>
          <a:chOff x="0" y="0"/>
          <a:chExt cx="0" cy="0"/>
        </a:xfrm>
      </p:grpSpPr>
      <p:sp>
        <p:nvSpPr>
          <p:cNvPr id="74" name="Google Shape;74;p16"/>
          <p:cNvSpPr txBox="1"/>
          <p:nvPr>
            <p:ph idx="12" type="sldNum"/>
          </p:nvPr>
        </p:nvSpPr>
        <p:spPr>
          <a:xfrm>
            <a:off x="11776400" y="6557200"/>
            <a:ext cx="415500" cy="3009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16"/>
          <p:cNvSpPr txBox="1"/>
          <p:nvPr>
            <p:ph idx="1" type="subTitle"/>
          </p:nvPr>
        </p:nvSpPr>
        <p:spPr>
          <a:xfrm>
            <a:off x="1218000" y="3082567"/>
            <a:ext cx="4926000" cy="29463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Clr>
                <a:srgbClr val="000000"/>
              </a:buClr>
              <a:buSzPts val="1400"/>
              <a:buNone/>
              <a:defRPr sz="1867">
                <a:highlight>
                  <a:srgbClr val="D7DEDA"/>
                </a:highlight>
              </a:defRPr>
            </a:lvl1pPr>
            <a:lvl2pPr lvl="1" rtl="0" algn="l">
              <a:lnSpc>
                <a:spcPct val="90000"/>
              </a:lnSpc>
              <a:spcBef>
                <a:spcPts val="0"/>
              </a:spcBef>
              <a:spcAft>
                <a:spcPts val="0"/>
              </a:spcAft>
              <a:buClr>
                <a:schemeClr val="dk2"/>
              </a:buClr>
              <a:buSzPts val="1400"/>
              <a:buNone/>
              <a:defRPr sz="1867">
                <a:solidFill>
                  <a:schemeClr val="dk2"/>
                </a:solidFill>
                <a:highlight>
                  <a:schemeClr val="accent1"/>
                </a:highlight>
              </a:defRPr>
            </a:lvl2pPr>
            <a:lvl3pPr lvl="2" rtl="0" algn="l">
              <a:lnSpc>
                <a:spcPct val="90000"/>
              </a:lnSpc>
              <a:spcBef>
                <a:spcPts val="0"/>
              </a:spcBef>
              <a:spcAft>
                <a:spcPts val="0"/>
              </a:spcAft>
              <a:buClr>
                <a:schemeClr val="dk2"/>
              </a:buClr>
              <a:buSzPts val="1400"/>
              <a:buNone/>
              <a:defRPr sz="1867">
                <a:solidFill>
                  <a:schemeClr val="dk2"/>
                </a:solidFill>
                <a:highlight>
                  <a:schemeClr val="accent1"/>
                </a:highlight>
              </a:defRPr>
            </a:lvl3pPr>
            <a:lvl4pPr lvl="3" rtl="0" algn="l">
              <a:lnSpc>
                <a:spcPct val="90000"/>
              </a:lnSpc>
              <a:spcBef>
                <a:spcPts val="0"/>
              </a:spcBef>
              <a:spcAft>
                <a:spcPts val="0"/>
              </a:spcAft>
              <a:buClr>
                <a:schemeClr val="dk2"/>
              </a:buClr>
              <a:buSzPts val="1400"/>
              <a:buNone/>
              <a:defRPr sz="1867">
                <a:solidFill>
                  <a:schemeClr val="dk2"/>
                </a:solidFill>
                <a:highlight>
                  <a:schemeClr val="accent1"/>
                </a:highlight>
              </a:defRPr>
            </a:lvl4pPr>
            <a:lvl5pPr lvl="4" rtl="0" algn="l">
              <a:lnSpc>
                <a:spcPct val="90000"/>
              </a:lnSpc>
              <a:spcBef>
                <a:spcPts val="0"/>
              </a:spcBef>
              <a:spcAft>
                <a:spcPts val="0"/>
              </a:spcAft>
              <a:buClr>
                <a:schemeClr val="dk2"/>
              </a:buClr>
              <a:buSzPts val="1400"/>
              <a:buNone/>
              <a:defRPr sz="1867">
                <a:solidFill>
                  <a:schemeClr val="dk2"/>
                </a:solidFill>
                <a:highlight>
                  <a:schemeClr val="accent1"/>
                </a:highlight>
              </a:defRPr>
            </a:lvl5pPr>
            <a:lvl6pPr lvl="5" rtl="0" algn="l">
              <a:lnSpc>
                <a:spcPct val="90000"/>
              </a:lnSpc>
              <a:spcBef>
                <a:spcPts val="0"/>
              </a:spcBef>
              <a:spcAft>
                <a:spcPts val="0"/>
              </a:spcAft>
              <a:buClr>
                <a:schemeClr val="dk2"/>
              </a:buClr>
              <a:buSzPts val="1400"/>
              <a:buNone/>
              <a:defRPr sz="1867">
                <a:solidFill>
                  <a:schemeClr val="dk2"/>
                </a:solidFill>
                <a:highlight>
                  <a:schemeClr val="accent1"/>
                </a:highlight>
              </a:defRPr>
            </a:lvl6pPr>
            <a:lvl7pPr lvl="6" rtl="0" algn="l">
              <a:lnSpc>
                <a:spcPct val="90000"/>
              </a:lnSpc>
              <a:spcBef>
                <a:spcPts val="0"/>
              </a:spcBef>
              <a:spcAft>
                <a:spcPts val="0"/>
              </a:spcAft>
              <a:buClr>
                <a:schemeClr val="dk2"/>
              </a:buClr>
              <a:buSzPts val="1400"/>
              <a:buNone/>
              <a:defRPr sz="1867">
                <a:solidFill>
                  <a:schemeClr val="dk2"/>
                </a:solidFill>
                <a:highlight>
                  <a:schemeClr val="accent1"/>
                </a:highlight>
              </a:defRPr>
            </a:lvl7pPr>
            <a:lvl8pPr lvl="7" rtl="0" algn="l">
              <a:lnSpc>
                <a:spcPct val="90000"/>
              </a:lnSpc>
              <a:spcBef>
                <a:spcPts val="0"/>
              </a:spcBef>
              <a:spcAft>
                <a:spcPts val="0"/>
              </a:spcAft>
              <a:buClr>
                <a:schemeClr val="dk2"/>
              </a:buClr>
              <a:buSzPts val="1400"/>
              <a:buNone/>
              <a:defRPr sz="1867">
                <a:solidFill>
                  <a:schemeClr val="dk2"/>
                </a:solidFill>
                <a:highlight>
                  <a:schemeClr val="accent1"/>
                </a:highlight>
              </a:defRPr>
            </a:lvl8pPr>
            <a:lvl9pPr lvl="8" rtl="0" algn="l">
              <a:lnSpc>
                <a:spcPct val="90000"/>
              </a:lnSpc>
              <a:spcBef>
                <a:spcPts val="0"/>
              </a:spcBef>
              <a:spcAft>
                <a:spcPts val="0"/>
              </a:spcAft>
              <a:buClr>
                <a:schemeClr val="dk2"/>
              </a:buClr>
              <a:buSzPts val="1400"/>
              <a:buNone/>
              <a:defRPr sz="1867">
                <a:solidFill>
                  <a:schemeClr val="dk2"/>
                </a:solidFill>
                <a:highlight>
                  <a:schemeClr val="accent1"/>
                </a:highlight>
              </a:defRPr>
            </a:lvl9pPr>
          </a:lstStyle>
          <a:p/>
        </p:txBody>
      </p:sp>
      <p:cxnSp>
        <p:nvCxnSpPr>
          <p:cNvPr id="76" name="Google Shape;76;p16"/>
          <p:cNvCxnSpPr/>
          <p:nvPr/>
        </p:nvCxnSpPr>
        <p:spPr>
          <a:xfrm>
            <a:off x="0" y="741649"/>
            <a:ext cx="2646000" cy="0"/>
          </a:xfrm>
          <a:prstGeom prst="straightConnector1">
            <a:avLst/>
          </a:prstGeom>
          <a:noFill/>
          <a:ln cap="flat" cmpd="sng" w="9525">
            <a:solidFill>
              <a:srgbClr val="CCCCCC"/>
            </a:solidFill>
            <a:prstDash val="solid"/>
            <a:round/>
            <a:headEnd len="sm" w="sm" type="none"/>
            <a:tailEnd len="sm" w="sm" type="none"/>
          </a:ln>
        </p:spPr>
      </p:cxnSp>
      <p:sp>
        <p:nvSpPr>
          <p:cNvPr id="77" name="Google Shape;77;p16"/>
          <p:cNvSpPr txBox="1"/>
          <p:nvPr>
            <p:ph type="ctrTitle"/>
          </p:nvPr>
        </p:nvSpPr>
        <p:spPr>
          <a:xfrm>
            <a:off x="2713900" y="347432"/>
            <a:ext cx="5050500" cy="788400"/>
          </a:xfrm>
          <a:prstGeom prst="rect">
            <a:avLst/>
          </a:prstGeom>
          <a:noFill/>
          <a:ln>
            <a:noFill/>
          </a:ln>
        </p:spPr>
        <p:txBody>
          <a:bodyPr anchorCtr="0" anchor="b" bIns="91425" lIns="91425" spcFirstLastPara="1" rIns="91425" wrap="square" tIns="91425">
            <a:normAutofit/>
          </a:bodyPr>
          <a:lstStyle>
            <a:lvl1pPr lvl="0" rtl="0" algn="l">
              <a:lnSpc>
                <a:spcPct val="90000"/>
              </a:lnSpc>
              <a:spcBef>
                <a:spcPts val="0"/>
              </a:spcBef>
              <a:spcAft>
                <a:spcPts val="0"/>
              </a:spcAft>
              <a:buClr>
                <a:schemeClr val="dk1"/>
              </a:buClr>
              <a:buSzPts val="2400"/>
              <a:buFont typeface="Oswald"/>
              <a:buNone/>
              <a:defRPr sz="3200">
                <a:latin typeface="Oswald"/>
                <a:ea typeface="Oswald"/>
                <a:cs typeface="Oswald"/>
                <a:sym typeface="Oswald"/>
              </a:defRPr>
            </a:lvl1pPr>
            <a:lvl2pPr lvl="1" rtl="0" algn="l">
              <a:lnSpc>
                <a:spcPct val="100000"/>
              </a:lnSpc>
              <a:spcBef>
                <a:spcPts val="0"/>
              </a:spcBef>
              <a:spcAft>
                <a:spcPts val="0"/>
              </a:spcAft>
              <a:buSzPts val="3000"/>
              <a:buNone/>
              <a:defRPr sz="4000"/>
            </a:lvl2pPr>
            <a:lvl3pPr lvl="2" rtl="0" algn="l">
              <a:lnSpc>
                <a:spcPct val="100000"/>
              </a:lnSpc>
              <a:spcBef>
                <a:spcPts val="0"/>
              </a:spcBef>
              <a:spcAft>
                <a:spcPts val="0"/>
              </a:spcAft>
              <a:buSzPts val="3000"/>
              <a:buNone/>
              <a:defRPr sz="4000"/>
            </a:lvl3pPr>
            <a:lvl4pPr lvl="3" rtl="0" algn="l">
              <a:lnSpc>
                <a:spcPct val="100000"/>
              </a:lnSpc>
              <a:spcBef>
                <a:spcPts val="0"/>
              </a:spcBef>
              <a:spcAft>
                <a:spcPts val="0"/>
              </a:spcAft>
              <a:buSzPts val="3000"/>
              <a:buNone/>
              <a:defRPr sz="4000"/>
            </a:lvl4pPr>
            <a:lvl5pPr lvl="4" rtl="0" algn="l">
              <a:lnSpc>
                <a:spcPct val="100000"/>
              </a:lnSpc>
              <a:spcBef>
                <a:spcPts val="0"/>
              </a:spcBef>
              <a:spcAft>
                <a:spcPts val="0"/>
              </a:spcAft>
              <a:buSzPts val="3000"/>
              <a:buNone/>
              <a:defRPr sz="4000"/>
            </a:lvl5pPr>
            <a:lvl6pPr lvl="5" rtl="0" algn="l">
              <a:lnSpc>
                <a:spcPct val="100000"/>
              </a:lnSpc>
              <a:spcBef>
                <a:spcPts val="0"/>
              </a:spcBef>
              <a:spcAft>
                <a:spcPts val="0"/>
              </a:spcAft>
              <a:buSzPts val="3000"/>
              <a:buNone/>
              <a:defRPr sz="4000"/>
            </a:lvl6pPr>
            <a:lvl7pPr lvl="6" rtl="0" algn="l">
              <a:lnSpc>
                <a:spcPct val="100000"/>
              </a:lnSpc>
              <a:spcBef>
                <a:spcPts val="0"/>
              </a:spcBef>
              <a:spcAft>
                <a:spcPts val="0"/>
              </a:spcAft>
              <a:buSzPts val="3000"/>
              <a:buNone/>
              <a:defRPr sz="4000"/>
            </a:lvl7pPr>
            <a:lvl8pPr lvl="7" rtl="0" algn="l">
              <a:lnSpc>
                <a:spcPct val="100000"/>
              </a:lnSpc>
              <a:spcBef>
                <a:spcPts val="0"/>
              </a:spcBef>
              <a:spcAft>
                <a:spcPts val="0"/>
              </a:spcAft>
              <a:buSzPts val="3000"/>
              <a:buNone/>
              <a:defRPr sz="4000"/>
            </a:lvl8pPr>
            <a:lvl9pPr lvl="8" rtl="0" algn="l">
              <a:lnSpc>
                <a:spcPct val="100000"/>
              </a:lnSpc>
              <a:spcBef>
                <a:spcPts val="0"/>
              </a:spcBef>
              <a:spcAft>
                <a:spcPts val="0"/>
              </a:spcAft>
              <a:buSzPts val="3000"/>
              <a:buNone/>
              <a:defRPr sz="4000"/>
            </a:lvl9pPr>
          </a:lstStyle>
          <a:p/>
        </p:txBody>
      </p:sp>
      <p:sp>
        <p:nvSpPr>
          <p:cNvPr id="78" name="Google Shape;78;p16"/>
          <p:cNvSpPr/>
          <p:nvPr/>
        </p:nvSpPr>
        <p:spPr>
          <a:xfrm>
            <a:off x="1474000" y="471023"/>
            <a:ext cx="541200" cy="541200"/>
          </a:xfrm>
          <a:prstGeom prst="ellipse">
            <a:avLst/>
          </a:prstGeom>
          <a:solidFill>
            <a:srgbClr val="7BAFD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Completely blank">
    <p:spTree>
      <p:nvGrpSpPr>
        <p:cNvPr id="79" name="Shape 79"/>
        <p:cNvGrpSpPr/>
        <p:nvPr/>
      </p:nvGrpSpPr>
      <p:grpSpPr>
        <a:xfrm>
          <a:off x="0" y="0"/>
          <a:ext cx="0" cy="0"/>
          <a:chOff x="0" y="0"/>
          <a:chExt cx="0" cy="0"/>
        </a:xfrm>
      </p:grpSpPr>
      <p:sp>
        <p:nvSpPr>
          <p:cNvPr id="80" name="Google Shape;80;p17"/>
          <p:cNvSpPr txBox="1"/>
          <p:nvPr>
            <p:ph idx="12" type="sldNum"/>
          </p:nvPr>
        </p:nvSpPr>
        <p:spPr>
          <a:xfrm>
            <a:off x="11390969" y="6333135"/>
            <a:ext cx="731700" cy="524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spTree>
      <p:nvGrpSpPr>
        <p:cNvPr id="81" name="Shape 81"/>
        <p:cNvGrpSpPr/>
        <p:nvPr/>
      </p:nvGrpSpPr>
      <p:grpSpPr>
        <a:xfrm>
          <a:off x="0" y="0"/>
          <a:ext cx="0" cy="0"/>
          <a:chOff x="0" y="0"/>
          <a:chExt cx="0" cy="0"/>
        </a:xfrm>
      </p:grpSpPr>
      <p:sp>
        <p:nvSpPr>
          <p:cNvPr id="82" name="Google Shape;82;p18"/>
          <p:cNvSpPr txBox="1"/>
          <p:nvPr>
            <p:ph type="title"/>
          </p:nvPr>
        </p:nvSpPr>
        <p:spPr>
          <a:xfrm>
            <a:off x="1841667" y="1194816"/>
            <a:ext cx="5171100" cy="580800"/>
          </a:xfrm>
          <a:prstGeom prst="rect">
            <a:avLst/>
          </a:prstGeom>
          <a:noFill/>
          <a:ln>
            <a:noFill/>
          </a:ln>
        </p:spPr>
        <p:txBody>
          <a:bodyPr anchorCtr="0" anchor="ctr" bIns="91425" lIns="91425" spcFirstLastPara="1" rIns="91425" wrap="square" tIns="91425">
            <a:normAutofit/>
          </a:bodyPr>
          <a:lstStyle>
            <a:lvl1pPr lvl="0" rtl="0" algn="l">
              <a:lnSpc>
                <a:spcPct val="90000"/>
              </a:lnSpc>
              <a:spcBef>
                <a:spcPts val="0"/>
              </a:spcBef>
              <a:spcAft>
                <a:spcPts val="0"/>
              </a:spcAft>
              <a:buClr>
                <a:schemeClr val="dk1"/>
              </a:buClr>
              <a:buSzPts val="2800"/>
              <a:buFont typeface="Oswald"/>
              <a:buNone/>
              <a:defRPr>
                <a:latin typeface="Oswald"/>
                <a:ea typeface="Oswald"/>
                <a:cs typeface="Oswald"/>
                <a:sym typeface="Oswald"/>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3" name="Google Shape;83;p18"/>
          <p:cNvSpPr txBox="1"/>
          <p:nvPr>
            <p:ph idx="1" type="body"/>
          </p:nvPr>
        </p:nvSpPr>
        <p:spPr>
          <a:xfrm>
            <a:off x="1841667" y="2201433"/>
            <a:ext cx="3111900" cy="41631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chemeClr val="dk1"/>
              </a:buClr>
              <a:buSzPts val="1800"/>
              <a:buChar char="●"/>
              <a:defRPr sz="2400"/>
            </a:lvl1pPr>
            <a:lvl2pPr indent="-342900" lvl="1" marL="914400" rtl="0" algn="l">
              <a:lnSpc>
                <a:spcPct val="90000"/>
              </a:lnSpc>
              <a:spcBef>
                <a:spcPts val="0"/>
              </a:spcBef>
              <a:spcAft>
                <a:spcPts val="0"/>
              </a:spcAft>
              <a:buClr>
                <a:schemeClr val="dk1"/>
              </a:buClr>
              <a:buSzPts val="1800"/>
              <a:buChar char="○"/>
              <a:defRPr sz="2400"/>
            </a:lvl2pPr>
            <a:lvl3pPr indent="-342900" lvl="2" marL="1371600" rtl="0" algn="l">
              <a:lnSpc>
                <a:spcPct val="90000"/>
              </a:lnSpc>
              <a:spcBef>
                <a:spcPts val="0"/>
              </a:spcBef>
              <a:spcAft>
                <a:spcPts val="0"/>
              </a:spcAft>
              <a:buClr>
                <a:schemeClr val="dk1"/>
              </a:buClr>
              <a:buSzPts val="1800"/>
              <a:buChar char="■"/>
              <a:defRPr sz="2400"/>
            </a:lvl3pPr>
            <a:lvl4pPr indent="-317500" lvl="3" marL="1828800" rtl="0" algn="l">
              <a:lnSpc>
                <a:spcPct val="90000"/>
              </a:lnSpc>
              <a:spcBef>
                <a:spcPts val="0"/>
              </a:spcBef>
              <a:spcAft>
                <a:spcPts val="0"/>
              </a:spcAft>
              <a:buClr>
                <a:schemeClr val="dk1"/>
              </a:buClr>
              <a:buSzPts val="1400"/>
              <a:buChar char="●"/>
              <a:defRPr/>
            </a:lvl4pPr>
            <a:lvl5pPr indent="-317500" lvl="4" marL="2286000" rtl="0" algn="l">
              <a:lnSpc>
                <a:spcPct val="90000"/>
              </a:lnSpc>
              <a:spcBef>
                <a:spcPts val="0"/>
              </a:spcBef>
              <a:spcAft>
                <a:spcPts val="0"/>
              </a:spcAft>
              <a:buClr>
                <a:schemeClr val="dk1"/>
              </a:buClr>
              <a:buSzPts val="1400"/>
              <a:buChar char="○"/>
              <a:defRPr/>
            </a:lvl5pPr>
            <a:lvl6pPr indent="-317500" lvl="5" marL="2743200" rtl="0" algn="l">
              <a:lnSpc>
                <a:spcPct val="90000"/>
              </a:lnSpc>
              <a:spcBef>
                <a:spcPts val="0"/>
              </a:spcBef>
              <a:spcAft>
                <a:spcPts val="0"/>
              </a:spcAft>
              <a:buClr>
                <a:schemeClr val="dk1"/>
              </a:buClr>
              <a:buSzPts val="1400"/>
              <a:buChar char="■"/>
              <a:defRPr/>
            </a:lvl6pPr>
            <a:lvl7pPr indent="-317500" lvl="6" marL="3200400" rtl="0" algn="l">
              <a:lnSpc>
                <a:spcPct val="90000"/>
              </a:lnSpc>
              <a:spcBef>
                <a:spcPts val="0"/>
              </a:spcBef>
              <a:spcAft>
                <a:spcPts val="0"/>
              </a:spcAft>
              <a:buClr>
                <a:schemeClr val="dk1"/>
              </a:buClr>
              <a:buSzPts val="1400"/>
              <a:buChar char="●"/>
              <a:defRPr/>
            </a:lvl7pPr>
            <a:lvl8pPr indent="-317500" lvl="7" marL="3657600" rtl="0" algn="l">
              <a:lnSpc>
                <a:spcPct val="90000"/>
              </a:lnSpc>
              <a:spcBef>
                <a:spcPts val="0"/>
              </a:spcBef>
              <a:spcAft>
                <a:spcPts val="0"/>
              </a:spcAft>
              <a:buClr>
                <a:schemeClr val="dk1"/>
              </a:buClr>
              <a:buSzPts val="1400"/>
              <a:buChar char="○"/>
              <a:defRPr/>
            </a:lvl8pPr>
            <a:lvl9pPr indent="-317500" lvl="8" marL="4114800" rtl="0" algn="l">
              <a:lnSpc>
                <a:spcPct val="90000"/>
              </a:lnSpc>
              <a:spcBef>
                <a:spcPts val="0"/>
              </a:spcBef>
              <a:spcAft>
                <a:spcPts val="0"/>
              </a:spcAft>
              <a:buClr>
                <a:schemeClr val="dk1"/>
              </a:buClr>
              <a:buSzPts val="1400"/>
              <a:buChar char="■"/>
              <a:defRPr/>
            </a:lvl9pPr>
          </a:lstStyle>
          <a:p/>
        </p:txBody>
      </p:sp>
      <p:sp>
        <p:nvSpPr>
          <p:cNvPr id="84" name="Google Shape;84;p18"/>
          <p:cNvSpPr txBox="1"/>
          <p:nvPr>
            <p:ph idx="2" type="body"/>
          </p:nvPr>
        </p:nvSpPr>
        <p:spPr>
          <a:xfrm>
            <a:off x="5113216" y="2201433"/>
            <a:ext cx="3111900" cy="41631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chemeClr val="dk1"/>
              </a:buClr>
              <a:buSzPts val="1800"/>
              <a:buChar char="●"/>
              <a:defRPr sz="2400"/>
            </a:lvl1pPr>
            <a:lvl2pPr indent="-342900" lvl="1" marL="914400" rtl="0" algn="l">
              <a:lnSpc>
                <a:spcPct val="90000"/>
              </a:lnSpc>
              <a:spcBef>
                <a:spcPts val="0"/>
              </a:spcBef>
              <a:spcAft>
                <a:spcPts val="0"/>
              </a:spcAft>
              <a:buClr>
                <a:schemeClr val="dk1"/>
              </a:buClr>
              <a:buSzPts val="1800"/>
              <a:buChar char="○"/>
              <a:defRPr sz="2400"/>
            </a:lvl2pPr>
            <a:lvl3pPr indent="-342900" lvl="2" marL="1371600" rtl="0" algn="l">
              <a:lnSpc>
                <a:spcPct val="90000"/>
              </a:lnSpc>
              <a:spcBef>
                <a:spcPts val="0"/>
              </a:spcBef>
              <a:spcAft>
                <a:spcPts val="0"/>
              </a:spcAft>
              <a:buClr>
                <a:schemeClr val="dk1"/>
              </a:buClr>
              <a:buSzPts val="1800"/>
              <a:buChar char="■"/>
              <a:defRPr sz="2400"/>
            </a:lvl3pPr>
            <a:lvl4pPr indent="-317500" lvl="3" marL="1828800" rtl="0" algn="l">
              <a:lnSpc>
                <a:spcPct val="90000"/>
              </a:lnSpc>
              <a:spcBef>
                <a:spcPts val="0"/>
              </a:spcBef>
              <a:spcAft>
                <a:spcPts val="0"/>
              </a:spcAft>
              <a:buClr>
                <a:schemeClr val="dk1"/>
              </a:buClr>
              <a:buSzPts val="1400"/>
              <a:buChar char="●"/>
              <a:defRPr/>
            </a:lvl4pPr>
            <a:lvl5pPr indent="-317500" lvl="4" marL="2286000" rtl="0" algn="l">
              <a:lnSpc>
                <a:spcPct val="90000"/>
              </a:lnSpc>
              <a:spcBef>
                <a:spcPts val="0"/>
              </a:spcBef>
              <a:spcAft>
                <a:spcPts val="0"/>
              </a:spcAft>
              <a:buClr>
                <a:schemeClr val="dk1"/>
              </a:buClr>
              <a:buSzPts val="1400"/>
              <a:buChar char="○"/>
              <a:defRPr/>
            </a:lvl5pPr>
            <a:lvl6pPr indent="-317500" lvl="5" marL="2743200" rtl="0" algn="l">
              <a:lnSpc>
                <a:spcPct val="90000"/>
              </a:lnSpc>
              <a:spcBef>
                <a:spcPts val="0"/>
              </a:spcBef>
              <a:spcAft>
                <a:spcPts val="0"/>
              </a:spcAft>
              <a:buClr>
                <a:schemeClr val="dk1"/>
              </a:buClr>
              <a:buSzPts val="1400"/>
              <a:buChar char="■"/>
              <a:defRPr/>
            </a:lvl6pPr>
            <a:lvl7pPr indent="-317500" lvl="6" marL="3200400" rtl="0" algn="l">
              <a:lnSpc>
                <a:spcPct val="90000"/>
              </a:lnSpc>
              <a:spcBef>
                <a:spcPts val="0"/>
              </a:spcBef>
              <a:spcAft>
                <a:spcPts val="0"/>
              </a:spcAft>
              <a:buClr>
                <a:schemeClr val="dk1"/>
              </a:buClr>
              <a:buSzPts val="1400"/>
              <a:buChar char="●"/>
              <a:defRPr/>
            </a:lvl7pPr>
            <a:lvl8pPr indent="-317500" lvl="7" marL="3657600" rtl="0" algn="l">
              <a:lnSpc>
                <a:spcPct val="90000"/>
              </a:lnSpc>
              <a:spcBef>
                <a:spcPts val="0"/>
              </a:spcBef>
              <a:spcAft>
                <a:spcPts val="0"/>
              </a:spcAft>
              <a:buClr>
                <a:schemeClr val="dk1"/>
              </a:buClr>
              <a:buSzPts val="1400"/>
              <a:buChar char="○"/>
              <a:defRPr/>
            </a:lvl8pPr>
            <a:lvl9pPr indent="-317500" lvl="8" marL="4114800" rtl="0" algn="l">
              <a:lnSpc>
                <a:spcPct val="90000"/>
              </a:lnSpc>
              <a:spcBef>
                <a:spcPts val="0"/>
              </a:spcBef>
              <a:spcAft>
                <a:spcPts val="0"/>
              </a:spcAft>
              <a:buClr>
                <a:schemeClr val="dk1"/>
              </a:buClr>
              <a:buSzPts val="1400"/>
              <a:buChar char="■"/>
              <a:defRPr/>
            </a:lvl9pPr>
          </a:lstStyle>
          <a:p/>
        </p:txBody>
      </p:sp>
      <p:sp>
        <p:nvSpPr>
          <p:cNvPr id="85" name="Google Shape;85;p18"/>
          <p:cNvSpPr txBox="1"/>
          <p:nvPr>
            <p:ph idx="3" type="body"/>
          </p:nvPr>
        </p:nvSpPr>
        <p:spPr>
          <a:xfrm>
            <a:off x="8384764" y="2201433"/>
            <a:ext cx="3111900" cy="4163100"/>
          </a:xfrm>
          <a:prstGeom prst="rect">
            <a:avLst/>
          </a:prstGeom>
          <a:noFill/>
          <a:ln>
            <a:noFill/>
          </a:ln>
        </p:spPr>
        <p:txBody>
          <a:bodyPr anchorCtr="0" anchor="t" bIns="91425" lIns="91425" spcFirstLastPara="1" rIns="91425" wrap="square" tIns="91425">
            <a:normAutofit/>
          </a:bodyPr>
          <a:lstStyle>
            <a:lvl1pPr indent="-342900" lvl="0" marL="457200" rtl="0" algn="l">
              <a:lnSpc>
                <a:spcPct val="90000"/>
              </a:lnSpc>
              <a:spcBef>
                <a:spcPts val="0"/>
              </a:spcBef>
              <a:spcAft>
                <a:spcPts val="0"/>
              </a:spcAft>
              <a:buClr>
                <a:schemeClr val="dk1"/>
              </a:buClr>
              <a:buSzPts val="1800"/>
              <a:buChar char="●"/>
              <a:defRPr sz="2400"/>
            </a:lvl1pPr>
            <a:lvl2pPr indent="-342900" lvl="1" marL="914400" rtl="0" algn="l">
              <a:lnSpc>
                <a:spcPct val="90000"/>
              </a:lnSpc>
              <a:spcBef>
                <a:spcPts val="0"/>
              </a:spcBef>
              <a:spcAft>
                <a:spcPts val="0"/>
              </a:spcAft>
              <a:buClr>
                <a:schemeClr val="dk1"/>
              </a:buClr>
              <a:buSzPts val="1800"/>
              <a:buChar char="○"/>
              <a:defRPr sz="2400"/>
            </a:lvl2pPr>
            <a:lvl3pPr indent="-342900" lvl="2" marL="1371600" rtl="0" algn="l">
              <a:lnSpc>
                <a:spcPct val="90000"/>
              </a:lnSpc>
              <a:spcBef>
                <a:spcPts val="0"/>
              </a:spcBef>
              <a:spcAft>
                <a:spcPts val="0"/>
              </a:spcAft>
              <a:buClr>
                <a:schemeClr val="dk1"/>
              </a:buClr>
              <a:buSzPts val="1800"/>
              <a:buChar char="■"/>
              <a:defRPr sz="2400"/>
            </a:lvl3pPr>
            <a:lvl4pPr indent="-317500" lvl="3" marL="1828800" rtl="0" algn="l">
              <a:lnSpc>
                <a:spcPct val="90000"/>
              </a:lnSpc>
              <a:spcBef>
                <a:spcPts val="0"/>
              </a:spcBef>
              <a:spcAft>
                <a:spcPts val="0"/>
              </a:spcAft>
              <a:buClr>
                <a:schemeClr val="dk1"/>
              </a:buClr>
              <a:buSzPts val="1400"/>
              <a:buChar char="●"/>
              <a:defRPr/>
            </a:lvl4pPr>
            <a:lvl5pPr indent="-317500" lvl="4" marL="2286000" rtl="0" algn="l">
              <a:lnSpc>
                <a:spcPct val="90000"/>
              </a:lnSpc>
              <a:spcBef>
                <a:spcPts val="0"/>
              </a:spcBef>
              <a:spcAft>
                <a:spcPts val="0"/>
              </a:spcAft>
              <a:buClr>
                <a:schemeClr val="dk1"/>
              </a:buClr>
              <a:buSzPts val="1400"/>
              <a:buChar char="○"/>
              <a:defRPr/>
            </a:lvl5pPr>
            <a:lvl6pPr indent="-317500" lvl="5" marL="2743200" rtl="0" algn="l">
              <a:lnSpc>
                <a:spcPct val="90000"/>
              </a:lnSpc>
              <a:spcBef>
                <a:spcPts val="0"/>
              </a:spcBef>
              <a:spcAft>
                <a:spcPts val="0"/>
              </a:spcAft>
              <a:buClr>
                <a:schemeClr val="dk1"/>
              </a:buClr>
              <a:buSzPts val="1400"/>
              <a:buChar char="■"/>
              <a:defRPr/>
            </a:lvl6pPr>
            <a:lvl7pPr indent="-317500" lvl="6" marL="3200400" rtl="0" algn="l">
              <a:lnSpc>
                <a:spcPct val="90000"/>
              </a:lnSpc>
              <a:spcBef>
                <a:spcPts val="0"/>
              </a:spcBef>
              <a:spcAft>
                <a:spcPts val="0"/>
              </a:spcAft>
              <a:buClr>
                <a:schemeClr val="dk1"/>
              </a:buClr>
              <a:buSzPts val="1400"/>
              <a:buChar char="●"/>
              <a:defRPr/>
            </a:lvl7pPr>
            <a:lvl8pPr indent="-317500" lvl="7" marL="3657600" rtl="0" algn="l">
              <a:lnSpc>
                <a:spcPct val="90000"/>
              </a:lnSpc>
              <a:spcBef>
                <a:spcPts val="0"/>
              </a:spcBef>
              <a:spcAft>
                <a:spcPts val="0"/>
              </a:spcAft>
              <a:buClr>
                <a:schemeClr val="dk1"/>
              </a:buClr>
              <a:buSzPts val="1400"/>
              <a:buChar char="○"/>
              <a:defRPr/>
            </a:lvl8pPr>
            <a:lvl9pPr indent="-317500" lvl="8" marL="4114800" rtl="0" algn="l">
              <a:lnSpc>
                <a:spcPct val="90000"/>
              </a:lnSpc>
              <a:spcBef>
                <a:spcPts val="0"/>
              </a:spcBef>
              <a:spcAft>
                <a:spcPts val="0"/>
              </a:spcAft>
              <a:buClr>
                <a:schemeClr val="dk1"/>
              </a:buClr>
              <a:buSzPts val="1400"/>
              <a:buChar char="■"/>
              <a:defRPr/>
            </a:lvl9pPr>
          </a:lstStyle>
          <a:p/>
        </p:txBody>
      </p:sp>
      <p:cxnSp>
        <p:nvCxnSpPr>
          <p:cNvPr id="86" name="Google Shape;86;p18"/>
          <p:cNvCxnSpPr/>
          <p:nvPr/>
        </p:nvCxnSpPr>
        <p:spPr>
          <a:xfrm>
            <a:off x="0" y="1508967"/>
            <a:ext cx="1834500" cy="0"/>
          </a:xfrm>
          <a:prstGeom prst="straightConnector1">
            <a:avLst/>
          </a:prstGeom>
          <a:noFill/>
          <a:ln cap="flat" cmpd="sng" w="9525">
            <a:solidFill>
              <a:srgbClr val="CCCCCC"/>
            </a:solidFill>
            <a:prstDash val="solid"/>
            <a:round/>
            <a:headEnd len="sm" w="sm" type="none"/>
            <a:tailEnd len="sm" w="sm" type="none"/>
          </a:ln>
        </p:spPr>
      </p:cxnSp>
      <p:sp>
        <p:nvSpPr>
          <p:cNvPr id="87" name="Google Shape;87;p18"/>
          <p:cNvSpPr/>
          <p:nvPr/>
        </p:nvSpPr>
        <p:spPr>
          <a:xfrm>
            <a:off x="1089967" y="1238356"/>
            <a:ext cx="541200" cy="541200"/>
          </a:xfrm>
          <a:prstGeom prst="ellipse">
            <a:avLst/>
          </a:prstGeom>
          <a:solidFill>
            <a:srgbClr val="7BAFD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88" name="Google Shape;88;p18"/>
          <p:cNvSpPr txBox="1"/>
          <p:nvPr>
            <p:ph idx="12" type="sldNum"/>
          </p:nvPr>
        </p:nvSpPr>
        <p:spPr>
          <a:xfrm>
            <a:off x="11390969" y="6333135"/>
            <a:ext cx="731700" cy="524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
    <p:spTree>
      <p:nvGrpSpPr>
        <p:cNvPr id="89" name="Shape 89"/>
        <p:cNvGrpSpPr/>
        <p:nvPr/>
      </p:nvGrpSpPr>
      <p:grpSpPr>
        <a:xfrm>
          <a:off x="0" y="0"/>
          <a:ext cx="0" cy="0"/>
          <a:chOff x="0" y="0"/>
          <a:chExt cx="0" cy="0"/>
        </a:xfrm>
      </p:grpSpPr>
      <p:sp>
        <p:nvSpPr>
          <p:cNvPr id="90" name="Google Shape;90;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1">
  <p:cSld name="BLANK_1">
    <p:spTree>
      <p:nvGrpSpPr>
        <p:cNvPr id="91" name="Shape 91"/>
        <p:cNvGrpSpPr/>
        <p:nvPr/>
      </p:nvGrpSpPr>
      <p:grpSpPr>
        <a:xfrm>
          <a:off x="0" y="0"/>
          <a:ext cx="0" cy="0"/>
          <a:chOff x="0" y="0"/>
          <a:chExt cx="0" cy="0"/>
        </a:xfrm>
      </p:grpSpPr>
      <p:sp>
        <p:nvSpPr>
          <p:cNvPr id="92" name="Google Shape;92;p20"/>
          <p:cNvSpPr txBox="1"/>
          <p:nvPr>
            <p:ph idx="12" type="sldNum"/>
          </p:nvPr>
        </p:nvSpPr>
        <p:spPr>
          <a:xfrm>
            <a:off x="11390969" y="6333134"/>
            <a:ext cx="731700" cy="524700"/>
          </a:xfrm>
          <a:prstGeom prst="rect">
            <a:avLst/>
          </a:prstGeom>
        </p:spPr>
        <p:txBody>
          <a:bodyPr anchorCtr="0" anchor="t"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Slide 1 1">
  <p:cSld name="TITLE_2_1">
    <p:spTree>
      <p:nvGrpSpPr>
        <p:cNvPr id="93" name="Shape 93"/>
        <p:cNvGrpSpPr/>
        <p:nvPr/>
      </p:nvGrpSpPr>
      <p:grpSpPr>
        <a:xfrm>
          <a:off x="0" y="0"/>
          <a:ext cx="0" cy="0"/>
          <a:chOff x="0" y="0"/>
          <a:chExt cx="0" cy="0"/>
        </a:xfrm>
      </p:grpSpPr>
      <p:sp>
        <p:nvSpPr>
          <p:cNvPr id="94" name="Google Shape;94;p21"/>
          <p:cNvSpPr txBox="1"/>
          <p:nvPr>
            <p:ph idx="12" type="sldNum"/>
          </p:nvPr>
        </p:nvSpPr>
        <p:spPr>
          <a:xfrm>
            <a:off x="11776400" y="6557200"/>
            <a:ext cx="415500" cy="300900"/>
          </a:xfrm>
          <a:prstGeom prst="rect">
            <a:avLst/>
          </a:prstGeom>
        </p:spPr>
        <p:txBody>
          <a:bodyPr anchorCtr="0" anchor="ctr" bIns="121900" lIns="121900" spcFirstLastPara="1" rIns="121900" wrap="square" tIns="121900">
            <a:normAutofit fontScale="32500"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21"/>
          <p:cNvSpPr txBox="1"/>
          <p:nvPr>
            <p:ph idx="1" type="subTitle"/>
          </p:nvPr>
        </p:nvSpPr>
        <p:spPr>
          <a:xfrm>
            <a:off x="1218000" y="3082567"/>
            <a:ext cx="4926000" cy="2946300"/>
          </a:xfrm>
          <a:prstGeom prst="rect">
            <a:avLst/>
          </a:prstGeom>
        </p:spPr>
        <p:txBody>
          <a:bodyPr anchorCtr="0" anchor="t" bIns="121900" lIns="121900" spcFirstLastPara="1" rIns="121900" wrap="square" tIns="121900">
            <a:normAutofit/>
          </a:bodyPr>
          <a:lstStyle>
            <a:lvl1pPr lvl="0" rtl="0">
              <a:spcBef>
                <a:spcPts val="0"/>
              </a:spcBef>
              <a:spcAft>
                <a:spcPts val="0"/>
              </a:spcAft>
              <a:buClr>
                <a:srgbClr val="000000"/>
              </a:buClr>
              <a:buSzPts val="1900"/>
              <a:buNone/>
              <a:defRPr sz="1900">
                <a:highlight>
                  <a:srgbClr val="D7DEDA"/>
                </a:highlight>
              </a:defRPr>
            </a:lvl1pPr>
            <a:lvl2pPr lvl="1" rtl="0">
              <a:spcBef>
                <a:spcPts val="0"/>
              </a:spcBef>
              <a:spcAft>
                <a:spcPts val="0"/>
              </a:spcAft>
              <a:buClr>
                <a:schemeClr val="dk2"/>
              </a:buClr>
              <a:buSzPts val="1900"/>
              <a:buNone/>
              <a:defRPr sz="1900">
                <a:solidFill>
                  <a:schemeClr val="dk2"/>
                </a:solidFill>
                <a:highlight>
                  <a:schemeClr val="accent1"/>
                </a:highlight>
              </a:defRPr>
            </a:lvl2pPr>
            <a:lvl3pPr lvl="2" rtl="0">
              <a:spcBef>
                <a:spcPts val="0"/>
              </a:spcBef>
              <a:spcAft>
                <a:spcPts val="0"/>
              </a:spcAft>
              <a:buClr>
                <a:schemeClr val="dk2"/>
              </a:buClr>
              <a:buSzPts val="1900"/>
              <a:buNone/>
              <a:defRPr sz="1900">
                <a:solidFill>
                  <a:schemeClr val="dk2"/>
                </a:solidFill>
                <a:highlight>
                  <a:schemeClr val="accent1"/>
                </a:highlight>
              </a:defRPr>
            </a:lvl3pPr>
            <a:lvl4pPr lvl="3" rtl="0">
              <a:spcBef>
                <a:spcPts val="0"/>
              </a:spcBef>
              <a:spcAft>
                <a:spcPts val="0"/>
              </a:spcAft>
              <a:buClr>
                <a:schemeClr val="dk2"/>
              </a:buClr>
              <a:buSzPts val="1900"/>
              <a:buNone/>
              <a:defRPr sz="1900">
                <a:solidFill>
                  <a:schemeClr val="dk2"/>
                </a:solidFill>
                <a:highlight>
                  <a:schemeClr val="accent1"/>
                </a:highlight>
              </a:defRPr>
            </a:lvl4pPr>
            <a:lvl5pPr lvl="4" rtl="0">
              <a:spcBef>
                <a:spcPts val="0"/>
              </a:spcBef>
              <a:spcAft>
                <a:spcPts val="0"/>
              </a:spcAft>
              <a:buClr>
                <a:schemeClr val="dk2"/>
              </a:buClr>
              <a:buSzPts val="1900"/>
              <a:buNone/>
              <a:defRPr sz="1900">
                <a:solidFill>
                  <a:schemeClr val="dk2"/>
                </a:solidFill>
                <a:highlight>
                  <a:schemeClr val="accent1"/>
                </a:highlight>
              </a:defRPr>
            </a:lvl5pPr>
            <a:lvl6pPr lvl="5" rtl="0">
              <a:spcBef>
                <a:spcPts val="0"/>
              </a:spcBef>
              <a:spcAft>
                <a:spcPts val="0"/>
              </a:spcAft>
              <a:buClr>
                <a:schemeClr val="dk2"/>
              </a:buClr>
              <a:buSzPts val="1900"/>
              <a:buNone/>
              <a:defRPr sz="1900">
                <a:solidFill>
                  <a:schemeClr val="dk2"/>
                </a:solidFill>
                <a:highlight>
                  <a:schemeClr val="accent1"/>
                </a:highlight>
              </a:defRPr>
            </a:lvl6pPr>
            <a:lvl7pPr lvl="6" rtl="0">
              <a:spcBef>
                <a:spcPts val="0"/>
              </a:spcBef>
              <a:spcAft>
                <a:spcPts val="0"/>
              </a:spcAft>
              <a:buClr>
                <a:schemeClr val="dk2"/>
              </a:buClr>
              <a:buSzPts val="1900"/>
              <a:buNone/>
              <a:defRPr sz="1900">
                <a:solidFill>
                  <a:schemeClr val="dk2"/>
                </a:solidFill>
                <a:highlight>
                  <a:schemeClr val="accent1"/>
                </a:highlight>
              </a:defRPr>
            </a:lvl7pPr>
            <a:lvl8pPr lvl="7" rtl="0">
              <a:spcBef>
                <a:spcPts val="0"/>
              </a:spcBef>
              <a:spcAft>
                <a:spcPts val="0"/>
              </a:spcAft>
              <a:buClr>
                <a:schemeClr val="dk2"/>
              </a:buClr>
              <a:buSzPts val="1900"/>
              <a:buNone/>
              <a:defRPr sz="1900">
                <a:solidFill>
                  <a:schemeClr val="dk2"/>
                </a:solidFill>
                <a:highlight>
                  <a:schemeClr val="accent1"/>
                </a:highlight>
              </a:defRPr>
            </a:lvl8pPr>
            <a:lvl9pPr lvl="8" rtl="0">
              <a:spcBef>
                <a:spcPts val="0"/>
              </a:spcBef>
              <a:spcAft>
                <a:spcPts val="0"/>
              </a:spcAft>
              <a:buClr>
                <a:schemeClr val="dk2"/>
              </a:buClr>
              <a:buSzPts val="1900"/>
              <a:buNone/>
              <a:defRPr sz="1900">
                <a:solidFill>
                  <a:schemeClr val="dk2"/>
                </a:solidFill>
                <a:highlight>
                  <a:schemeClr val="accent1"/>
                </a:highlight>
              </a:defRPr>
            </a:lvl9pPr>
          </a:lstStyle>
          <a:p/>
        </p:txBody>
      </p:sp>
      <p:cxnSp>
        <p:nvCxnSpPr>
          <p:cNvPr id="96" name="Google Shape;96;p21"/>
          <p:cNvCxnSpPr/>
          <p:nvPr/>
        </p:nvCxnSpPr>
        <p:spPr>
          <a:xfrm>
            <a:off x="0" y="741649"/>
            <a:ext cx="2646000" cy="0"/>
          </a:xfrm>
          <a:prstGeom prst="straightConnector1">
            <a:avLst/>
          </a:prstGeom>
          <a:noFill/>
          <a:ln cap="flat" cmpd="sng" w="9525">
            <a:solidFill>
              <a:srgbClr val="CCCCCC"/>
            </a:solidFill>
            <a:prstDash val="solid"/>
            <a:round/>
            <a:headEnd len="med" w="med" type="none"/>
            <a:tailEnd len="med" w="med" type="none"/>
          </a:ln>
        </p:spPr>
      </p:cxnSp>
      <p:sp>
        <p:nvSpPr>
          <p:cNvPr id="97" name="Google Shape;97;p21"/>
          <p:cNvSpPr txBox="1"/>
          <p:nvPr>
            <p:ph type="ctrTitle"/>
          </p:nvPr>
        </p:nvSpPr>
        <p:spPr>
          <a:xfrm>
            <a:off x="2713900" y="347432"/>
            <a:ext cx="5050500" cy="7884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Font typeface="Oswald"/>
              <a:buNone/>
              <a:defRPr sz="3200">
                <a:latin typeface="Oswald"/>
                <a:ea typeface="Oswald"/>
                <a:cs typeface="Oswald"/>
                <a:sym typeface="Oswa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98" name="Google Shape;98;p21"/>
          <p:cNvSpPr/>
          <p:nvPr/>
        </p:nvSpPr>
        <p:spPr>
          <a:xfrm>
            <a:off x="1474000" y="471022"/>
            <a:ext cx="541200" cy="541200"/>
          </a:xfrm>
          <a:prstGeom prst="ellipse">
            <a:avLst/>
          </a:prstGeom>
          <a:solidFill>
            <a:srgbClr val="7BAFD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th Methodology">
  <p:cSld name="With Methodology">
    <p:spTree>
      <p:nvGrpSpPr>
        <p:cNvPr id="99" name="Shape 99"/>
        <p:cNvGrpSpPr/>
        <p:nvPr/>
      </p:nvGrpSpPr>
      <p:grpSpPr>
        <a:xfrm>
          <a:off x="0" y="0"/>
          <a:ext cx="0" cy="0"/>
          <a:chOff x="0" y="0"/>
          <a:chExt cx="0" cy="0"/>
        </a:xfrm>
      </p:grpSpPr>
      <p:pic>
        <p:nvPicPr>
          <p:cNvPr descr="photo of gray concrete floor with fogs" id="100" name="Google Shape;100;p22"/>
          <p:cNvPicPr preferRelativeResize="0"/>
          <p:nvPr/>
        </p:nvPicPr>
        <p:blipFill rotWithShape="1">
          <a:blip r:embed="rId2">
            <a:alphaModFix/>
          </a:blip>
          <a:srcRect b="0" l="0" r="0" t="50077"/>
          <a:stretch/>
        </p:blipFill>
        <p:spPr>
          <a:xfrm>
            <a:off x="14" y="7"/>
            <a:ext cx="12191973" cy="6857987"/>
          </a:xfrm>
          <a:prstGeom prst="rect">
            <a:avLst/>
          </a:prstGeom>
          <a:noFill/>
          <a:ln>
            <a:noFill/>
          </a:ln>
        </p:spPr>
      </p:pic>
      <p:sp>
        <p:nvSpPr>
          <p:cNvPr id="101" name="Google Shape;101;p22"/>
          <p:cNvSpPr/>
          <p:nvPr/>
        </p:nvSpPr>
        <p:spPr>
          <a:xfrm>
            <a:off x="0" y="7"/>
            <a:ext cx="12192000" cy="6858000"/>
          </a:xfrm>
          <a:prstGeom prst="rect">
            <a:avLst/>
          </a:prstGeom>
          <a:solidFill>
            <a:schemeClr val="accent1">
              <a:alpha val="80000"/>
            </a:scheme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2421"/>
              <a:buFont typeface="Calibri"/>
              <a:buNone/>
            </a:pPr>
            <a:r>
              <a:t/>
            </a:r>
            <a:endParaRPr b="0" i="0" sz="2421" u="none" cap="none" strike="noStrike">
              <a:solidFill>
                <a:schemeClr val="lt1"/>
              </a:solidFill>
              <a:latin typeface="Arial"/>
              <a:ea typeface="Arial"/>
              <a:cs typeface="Arial"/>
              <a:sym typeface="Arial"/>
            </a:endParaRPr>
          </a:p>
        </p:txBody>
      </p:sp>
      <p:pic>
        <p:nvPicPr>
          <p:cNvPr id="102" name="Google Shape;102;p22"/>
          <p:cNvPicPr preferRelativeResize="0"/>
          <p:nvPr/>
        </p:nvPicPr>
        <p:blipFill rotWithShape="1">
          <a:blip r:embed="rId3">
            <a:alphaModFix/>
          </a:blip>
          <a:srcRect b="0" l="0" r="0" t="0"/>
          <a:stretch/>
        </p:blipFill>
        <p:spPr>
          <a:xfrm>
            <a:off x="331186" y="306549"/>
            <a:ext cx="2519916" cy="795919"/>
          </a:xfrm>
          <a:prstGeom prst="rect">
            <a:avLst/>
          </a:prstGeom>
          <a:noFill/>
          <a:ln>
            <a:noFill/>
          </a:ln>
        </p:spPr>
      </p:pic>
      <p:sp>
        <p:nvSpPr>
          <p:cNvPr id="103" name="Google Shape;103;p22"/>
          <p:cNvSpPr/>
          <p:nvPr/>
        </p:nvSpPr>
        <p:spPr>
          <a:xfrm>
            <a:off x="9314436" y="4281821"/>
            <a:ext cx="2875380" cy="554997"/>
          </a:xfrm>
          <a:custGeom>
            <a:rect b="b" l="l" r="r" t="t"/>
            <a:pathLst>
              <a:path extrusionOk="0" h="416508" w="2157884">
                <a:moveTo>
                  <a:pt x="355061" y="0"/>
                </a:moveTo>
                <a:lnTo>
                  <a:pt x="2157884" y="0"/>
                </a:lnTo>
                <a:lnTo>
                  <a:pt x="2157884" y="416508"/>
                </a:lnTo>
                <a:lnTo>
                  <a:pt x="355061" y="416508"/>
                </a:lnTo>
                <a:lnTo>
                  <a:pt x="0" y="416508"/>
                </a:lnTo>
                <a:close/>
              </a:path>
            </a:pathLst>
          </a:custGeom>
          <a:solidFill>
            <a:srgbClr val="FED18C">
              <a:alpha val="89020"/>
            </a:srgb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chemeClr val="dk1"/>
              </a:buClr>
              <a:buSzPts val="2421"/>
              <a:buFont typeface="Calibri"/>
              <a:buNone/>
            </a:pPr>
            <a:r>
              <a:t/>
            </a:r>
            <a:endParaRPr b="0" i="0" sz="2421" u="none" cap="none" strike="noStrike">
              <a:solidFill>
                <a:schemeClr val="lt1"/>
              </a:solidFill>
              <a:latin typeface="Arial"/>
              <a:ea typeface="Arial"/>
              <a:cs typeface="Arial"/>
              <a:sym typeface="Arial"/>
            </a:endParaRPr>
          </a:p>
        </p:txBody>
      </p:sp>
      <p:sp>
        <p:nvSpPr>
          <p:cNvPr id="104" name="Google Shape;104;p22"/>
          <p:cNvSpPr/>
          <p:nvPr/>
        </p:nvSpPr>
        <p:spPr>
          <a:xfrm flipH="1" rot="10800000">
            <a:off x="0" y="3584347"/>
            <a:ext cx="9792193" cy="1716549"/>
          </a:xfrm>
          <a:custGeom>
            <a:rect b="b" l="l" r="r" t="t"/>
            <a:pathLst>
              <a:path extrusionOk="0" h="1281007" w="7818118">
                <a:moveTo>
                  <a:pt x="6736203" y="1281007"/>
                </a:moveTo>
                <a:lnTo>
                  <a:pt x="7818118" y="1281007"/>
                </a:lnTo>
                <a:lnTo>
                  <a:pt x="6736204" y="3"/>
                </a:lnTo>
                <a:lnTo>
                  <a:pt x="6736204" y="0"/>
                </a:lnTo>
                <a:lnTo>
                  <a:pt x="0" y="0"/>
                </a:lnTo>
                <a:lnTo>
                  <a:pt x="0" y="1281005"/>
                </a:lnTo>
                <a:lnTo>
                  <a:pt x="6736203" y="1281005"/>
                </a:lnTo>
                <a:close/>
              </a:path>
            </a:pathLst>
          </a:custGeom>
          <a:solidFill>
            <a:schemeClr val="dk2">
              <a:alpha val="89020"/>
            </a:scheme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chemeClr val="dk1"/>
              </a:buClr>
              <a:buSzPts val="2421"/>
              <a:buFont typeface="Calibri"/>
              <a:buNone/>
            </a:pPr>
            <a:r>
              <a:t/>
            </a:r>
            <a:endParaRPr b="0" i="0" sz="2421" u="none" cap="none" strike="noStrike">
              <a:solidFill>
                <a:schemeClr val="lt1"/>
              </a:solidFill>
              <a:latin typeface="Arial"/>
              <a:ea typeface="Arial"/>
              <a:cs typeface="Arial"/>
              <a:sym typeface="Arial"/>
            </a:endParaRPr>
          </a:p>
        </p:txBody>
      </p:sp>
      <p:sp>
        <p:nvSpPr>
          <p:cNvPr id="105" name="Google Shape;105;p22"/>
          <p:cNvSpPr txBox="1"/>
          <p:nvPr>
            <p:ph idx="1" type="body"/>
          </p:nvPr>
        </p:nvSpPr>
        <p:spPr>
          <a:xfrm>
            <a:off x="279669" y="3833587"/>
            <a:ext cx="8534400" cy="1219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chemeClr val="lt1"/>
              </a:buClr>
              <a:buSzPts val="2800"/>
              <a:buFont typeface="Arial"/>
              <a:buNone/>
              <a:defRPr b="1" i="0" sz="3733" u="none" cap="none" strike="noStrike">
                <a:solidFill>
                  <a:schemeClr val="lt1"/>
                </a:solidFill>
                <a:latin typeface="Arial"/>
                <a:ea typeface="Arial"/>
                <a:cs typeface="Arial"/>
                <a:sym typeface="Arial"/>
              </a:defRPr>
            </a:lvl1pPr>
            <a:lvl2pPr indent="-228600" lvl="1" marL="914400" marR="0" rtl="0" algn="l">
              <a:lnSpc>
                <a:spcPct val="90000"/>
              </a:lnSpc>
              <a:spcBef>
                <a:spcPts val="0"/>
              </a:spcBef>
              <a:spcAft>
                <a:spcPts val="0"/>
              </a:spcAft>
              <a:buClr>
                <a:schemeClr val="lt1"/>
              </a:buClr>
              <a:buSzPts val="2400"/>
              <a:buFont typeface="Arial"/>
              <a:buNone/>
              <a:defRPr b="1" i="0" sz="3200" u="none" cap="none" strike="noStrike">
                <a:solidFill>
                  <a:schemeClr val="lt1"/>
                </a:solidFill>
                <a:latin typeface="Arial"/>
                <a:ea typeface="Arial"/>
                <a:cs typeface="Arial"/>
                <a:sym typeface="Arial"/>
              </a:defRPr>
            </a:lvl2pPr>
            <a:lvl3pPr indent="-406400" lvl="2" marL="13716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3pPr>
            <a:lvl4pPr indent="-406400" lvl="3" marL="18288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4pPr>
            <a:lvl5pPr indent="-406400" lvl="4" marL="22860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5pPr>
            <a:lvl6pPr indent="-342900" lvl="5" marL="27432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06" name="Google Shape;106;p22"/>
          <p:cNvSpPr txBox="1"/>
          <p:nvPr>
            <p:ph idx="2" type="body"/>
          </p:nvPr>
        </p:nvSpPr>
        <p:spPr>
          <a:xfrm>
            <a:off x="9570720" y="4314584"/>
            <a:ext cx="2621400" cy="487800"/>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9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1pPr>
            <a:lvl2pPr indent="-228600" lvl="1" marL="914400" marR="0" rtl="0" algn="r">
              <a:lnSpc>
                <a:spcPct val="90000"/>
              </a:lnSpc>
              <a:spcBef>
                <a:spcPts val="0"/>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2pPr>
            <a:lvl3pPr indent="-406400" lvl="2" marL="13716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3pPr>
            <a:lvl4pPr indent="-406400" lvl="3" marL="18288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4pPr>
            <a:lvl5pPr indent="-406400" lvl="4" marL="22860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5pPr>
            <a:lvl6pPr indent="-342900" lvl="5" marL="27432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07" name="Google Shape;107;p22"/>
          <p:cNvSpPr txBox="1"/>
          <p:nvPr>
            <p:ph idx="3" type="body"/>
          </p:nvPr>
        </p:nvSpPr>
        <p:spPr>
          <a:xfrm>
            <a:off x="273224" y="5913197"/>
            <a:ext cx="6925200" cy="379500"/>
          </a:xfrm>
          <a:prstGeom prst="rect">
            <a:avLst/>
          </a:prstGeom>
          <a:noFill/>
          <a:ln>
            <a:noFill/>
          </a:ln>
        </p:spPr>
        <p:txBody>
          <a:bodyPr anchorCtr="0" anchor="ctr" bIns="45700" lIns="91425" spcFirstLastPara="1" rIns="91425" wrap="square" tIns="45700">
            <a:spAutoFit/>
          </a:bodyPr>
          <a:lstStyle>
            <a:lvl1pPr indent="-228600" lvl="0" marL="457200" marR="0" rtl="0" algn="l">
              <a:lnSpc>
                <a:spcPct val="100000"/>
              </a:lnSpc>
              <a:spcBef>
                <a:spcPts val="0"/>
              </a:spcBef>
              <a:spcAft>
                <a:spcPts val="0"/>
              </a:spcAft>
              <a:buClr>
                <a:schemeClr val="lt1"/>
              </a:buClr>
              <a:buSzPts val="1400"/>
              <a:buFont typeface="Arial"/>
              <a:buNone/>
              <a:defRPr b="0" i="1" sz="1867" u="none" cap="none" strike="noStrike">
                <a:solidFill>
                  <a:schemeClr val="lt1"/>
                </a:solidFill>
                <a:latin typeface="Arial"/>
                <a:ea typeface="Arial"/>
                <a:cs typeface="Arial"/>
                <a:sym typeface="Arial"/>
              </a:defRPr>
            </a:lvl1pPr>
            <a:lvl2pPr indent="-228600" lvl="1" marL="914400" marR="0" rtl="0" algn="r">
              <a:lnSpc>
                <a:spcPct val="90000"/>
              </a:lnSpc>
              <a:spcBef>
                <a:spcPts val="267"/>
              </a:spcBef>
              <a:spcAft>
                <a:spcPts val="0"/>
              </a:spcAft>
              <a:buClr>
                <a:schemeClr val="lt1"/>
              </a:buClr>
              <a:buSzPts val="1800"/>
              <a:buFont typeface="Arial"/>
              <a:buNone/>
              <a:defRPr b="0" i="0" sz="2400" u="none" cap="none" strike="noStrike">
                <a:solidFill>
                  <a:schemeClr val="lt1"/>
                </a:solidFill>
                <a:latin typeface="Arial"/>
                <a:ea typeface="Arial"/>
                <a:cs typeface="Arial"/>
                <a:sym typeface="Arial"/>
              </a:defRPr>
            </a:lvl2pPr>
            <a:lvl3pPr indent="-406400" lvl="2" marL="13716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3pPr>
            <a:lvl4pPr indent="-406400" lvl="3" marL="18288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4pPr>
            <a:lvl5pPr indent="-406400" lvl="4" marL="2286000" marR="0" rtl="0" algn="l">
              <a:lnSpc>
                <a:spcPct val="90000"/>
              </a:lnSpc>
              <a:spcBef>
                <a:spcPts val="667"/>
              </a:spcBef>
              <a:spcAft>
                <a:spcPts val="0"/>
              </a:spcAft>
              <a:buClr>
                <a:schemeClr val="lt1"/>
              </a:buClr>
              <a:buSzPts val="2800"/>
              <a:buFont typeface="Arial"/>
              <a:buChar char="•"/>
              <a:defRPr b="1" i="0" sz="3733" u="none" cap="none" strike="noStrike">
                <a:solidFill>
                  <a:schemeClr val="lt1"/>
                </a:solidFill>
                <a:latin typeface="Arial"/>
                <a:ea typeface="Arial"/>
                <a:cs typeface="Arial"/>
                <a:sym typeface="Arial"/>
              </a:defRPr>
            </a:lvl5pPr>
            <a:lvl6pPr indent="-342900" lvl="5" marL="27432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Findings">
  <p:cSld name="Key Findings">
    <p:spTree>
      <p:nvGrpSpPr>
        <p:cNvPr id="108" name="Shape 108"/>
        <p:cNvGrpSpPr/>
        <p:nvPr/>
      </p:nvGrpSpPr>
      <p:grpSpPr>
        <a:xfrm>
          <a:off x="0" y="0"/>
          <a:ext cx="0" cy="0"/>
          <a:chOff x="0" y="0"/>
          <a:chExt cx="0" cy="0"/>
        </a:xfrm>
      </p:grpSpPr>
      <p:sp>
        <p:nvSpPr>
          <p:cNvPr id="109" name="Google Shape;109;p23"/>
          <p:cNvSpPr txBox="1"/>
          <p:nvPr>
            <p:ph idx="1" type="body"/>
          </p:nvPr>
        </p:nvSpPr>
        <p:spPr>
          <a:xfrm>
            <a:off x="0" y="1478279"/>
            <a:ext cx="12192000" cy="4655100"/>
          </a:xfrm>
          <a:prstGeom prst="rect">
            <a:avLst/>
          </a:prstGeom>
          <a:solidFill>
            <a:srgbClr val="EEEDEB"/>
          </a:solidFill>
          <a:ln>
            <a:noFill/>
          </a:ln>
        </p:spPr>
        <p:txBody>
          <a:bodyPr anchorCtr="0" anchor="ctr" bIns="45700" lIns="548625" spcFirstLastPara="1" rIns="548625" wrap="square" tIns="45700">
            <a:noAutofit/>
          </a:bodyPr>
          <a:lstStyle>
            <a:lvl1pPr indent="-342900" lvl="0" marL="457200" marR="0" rtl="0" algn="l">
              <a:lnSpc>
                <a:spcPct val="100000"/>
              </a:lnSpc>
              <a:spcBef>
                <a:spcPts val="0"/>
              </a:spcBef>
              <a:spcAft>
                <a:spcPts val="0"/>
              </a:spcAft>
              <a:buClr>
                <a:schemeClr val="dk1"/>
              </a:buClr>
              <a:buSzPts val="1800"/>
              <a:buFont typeface="Noto Sans Symbols"/>
              <a:buChar char="▪"/>
              <a:defRPr b="0" i="0" sz="2400" u="none" cap="none" strike="noStrike">
                <a:solidFill>
                  <a:schemeClr val="dk1"/>
                </a:solidFill>
                <a:latin typeface="Arial"/>
                <a:ea typeface="Arial"/>
                <a:cs typeface="Arial"/>
                <a:sym typeface="Arial"/>
              </a:defRPr>
            </a:lvl1pPr>
            <a:lvl2pPr indent="-330200" lvl="1" marL="914400" marR="0" rtl="0" algn="l">
              <a:lnSpc>
                <a:spcPct val="100000"/>
              </a:lnSpc>
              <a:spcBef>
                <a:spcPts val="667"/>
              </a:spcBef>
              <a:spcAft>
                <a:spcPts val="0"/>
              </a:spcAft>
              <a:buClr>
                <a:schemeClr val="dk1"/>
              </a:buClr>
              <a:buSzPts val="1600"/>
              <a:buFont typeface="Arial"/>
              <a:buChar char="−"/>
              <a:defRPr b="0" i="0" sz="2133" u="none" cap="none" strike="noStrike">
                <a:solidFill>
                  <a:schemeClr val="dk1"/>
                </a:solidFill>
                <a:latin typeface="Arial"/>
                <a:ea typeface="Arial"/>
                <a:cs typeface="Arial"/>
                <a:sym typeface="Arial"/>
              </a:defRPr>
            </a:lvl2pPr>
            <a:lvl3pPr indent="-330200" lvl="2" marL="1371600" marR="0" rtl="0" algn="l">
              <a:lnSpc>
                <a:spcPct val="100000"/>
              </a:lnSpc>
              <a:spcBef>
                <a:spcPts val="667"/>
              </a:spcBef>
              <a:spcAft>
                <a:spcPts val="0"/>
              </a:spcAft>
              <a:buClr>
                <a:schemeClr val="dk1"/>
              </a:buClr>
              <a:buSzPts val="1600"/>
              <a:buFont typeface="Arial"/>
              <a:buChar char="•"/>
              <a:defRPr b="0" i="0" sz="2133" u="none" cap="none" strike="noStrike">
                <a:solidFill>
                  <a:schemeClr val="dk1"/>
                </a:solidFill>
                <a:latin typeface="Arial"/>
                <a:ea typeface="Arial"/>
                <a:cs typeface="Arial"/>
                <a:sym typeface="Arial"/>
              </a:defRPr>
            </a:lvl3pPr>
            <a:lvl4pPr indent="-342900" lvl="3" marL="18288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4pPr>
            <a:lvl5pPr indent="-342900" lvl="4" marL="22860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5pPr>
            <a:lvl6pPr indent="-342900" lvl="5" marL="27432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2400" u="none" cap="none" strike="noStrike">
                <a:solidFill>
                  <a:schemeClr val="dk1"/>
                </a:solidFill>
                <a:latin typeface="Arial"/>
                <a:ea typeface="Arial"/>
                <a:cs typeface="Arial"/>
                <a:sym typeface="Arial"/>
              </a:defRPr>
            </a:lvl9pPr>
          </a:lstStyle>
          <a:p/>
        </p:txBody>
      </p:sp>
      <p:sp>
        <p:nvSpPr>
          <p:cNvPr id="110" name="Google Shape;110;p23"/>
          <p:cNvSpPr txBox="1"/>
          <p:nvPr>
            <p:ph type="title"/>
          </p:nvPr>
        </p:nvSpPr>
        <p:spPr>
          <a:xfrm>
            <a:off x="0" y="-1"/>
            <a:ext cx="11216700" cy="796200"/>
          </a:xfrm>
          <a:prstGeom prst="rect">
            <a:avLst/>
          </a:prstGeom>
          <a:noFill/>
          <a:ln>
            <a:noFill/>
          </a:ln>
        </p:spPr>
        <p:txBody>
          <a:bodyPr anchorCtr="0" anchor="ctr" bIns="45700" lIns="182875" spcFirstLastPara="1" rIns="182875" wrap="square" tIns="45700">
            <a:noAutofit/>
          </a:bodyPr>
          <a:lstStyle>
            <a:lvl1pPr lvl="0" rtl="0" algn="l">
              <a:lnSpc>
                <a:spcPct val="100000"/>
              </a:lnSpc>
              <a:spcBef>
                <a:spcPts val="0"/>
              </a:spcBef>
              <a:spcAft>
                <a:spcPts val="0"/>
              </a:spcAft>
              <a:buClr>
                <a:schemeClr val="lt1"/>
              </a:buClr>
              <a:buSzPts val="1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Methodology">
  <p:cSld name="No Methodology">
    <p:spTree>
      <p:nvGrpSpPr>
        <p:cNvPr id="111" name="Shape 111"/>
        <p:cNvGrpSpPr/>
        <p:nvPr/>
      </p:nvGrpSpPr>
      <p:grpSpPr>
        <a:xfrm>
          <a:off x="0" y="0"/>
          <a:ext cx="0" cy="0"/>
          <a:chOff x="0" y="0"/>
          <a:chExt cx="0" cy="0"/>
        </a:xfrm>
      </p:grpSpPr>
      <p:pic>
        <p:nvPicPr>
          <p:cNvPr descr="photo of gray concrete floor with fogs" id="112" name="Google Shape;112;p24"/>
          <p:cNvPicPr preferRelativeResize="0"/>
          <p:nvPr/>
        </p:nvPicPr>
        <p:blipFill rotWithShape="1">
          <a:blip r:embed="rId2">
            <a:alphaModFix/>
          </a:blip>
          <a:srcRect b="0" l="0" r="0" t="50077"/>
          <a:stretch/>
        </p:blipFill>
        <p:spPr>
          <a:xfrm>
            <a:off x="14" y="7"/>
            <a:ext cx="12191973" cy="6857987"/>
          </a:xfrm>
          <a:prstGeom prst="rect">
            <a:avLst/>
          </a:prstGeom>
          <a:noFill/>
          <a:ln>
            <a:noFill/>
          </a:ln>
        </p:spPr>
      </p:pic>
      <p:sp>
        <p:nvSpPr>
          <p:cNvPr id="113" name="Google Shape;113;p24"/>
          <p:cNvSpPr/>
          <p:nvPr/>
        </p:nvSpPr>
        <p:spPr>
          <a:xfrm>
            <a:off x="0" y="7"/>
            <a:ext cx="121920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pic>
        <p:nvPicPr>
          <p:cNvPr id="114" name="Google Shape;114;p24"/>
          <p:cNvPicPr preferRelativeResize="0"/>
          <p:nvPr/>
        </p:nvPicPr>
        <p:blipFill rotWithShape="1">
          <a:blip r:embed="rId3">
            <a:alphaModFix/>
          </a:blip>
          <a:srcRect b="0" l="0" r="0" t="0"/>
          <a:stretch/>
        </p:blipFill>
        <p:spPr>
          <a:xfrm>
            <a:off x="331186" y="306549"/>
            <a:ext cx="2519916" cy="795919"/>
          </a:xfrm>
          <a:prstGeom prst="rect">
            <a:avLst/>
          </a:prstGeom>
          <a:noFill/>
          <a:ln>
            <a:noFill/>
          </a:ln>
        </p:spPr>
      </p:pic>
      <p:sp>
        <p:nvSpPr>
          <p:cNvPr id="115" name="Google Shape;115;p24"/>
          <p:cNvSpPr/>
          <p:nvPr/>
        </p:nvSpPr>
        <p:spPr>
          <a:xfrm>
            <a:off x="9314436" y="4726404"/>
            <a:ext cx="2875380" cy="554997"/>
          </a:xfrm>
          <a:custGeom>
            <a:rect b="b" l="l" r="r" t="t"/>
            <a:pathLst>
              <a:path extrusionOk="0" h="416508" w="2157884">
                <a:moveTo>
                  <a:pt x="355061" y="0"/>
                </a:moveTo>
                <a:lnTo>
                  <a:pt x="2157884" y="0"/>
                </a:lnTo>
                <a:lnTo>
                  <a:pt x="2157884" y="416508"/>
                </a:lnTo>
                <a:lnTo>
                  <a:pt x="355061" y="416508"/>
                </a:lnTo>
                <a:lnTo>
                  <a:pt x="0" y="416508"/>
                </a:lnTo>
                <a:close/>
              </a:path>
            </a:pathLst>
          </a:custGeom>
          <a:solidFill>
            <a:srgbClr val="F4B081">
              <a:alpha val="89410"/>
            </a:srgb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sp>
        <p:nvSpPr>
          <p:cNvPr id="116" name="Google Shape;116;p24"/>
          <p:cNvSpPr/>
          <p:nvPr/>
        </p:nvSpPr>
        <p:spPr>
          <a:xfrm flipH="1" rot="10800000">
            <a:off x="0" y="4028931"/>
            <a:ext cx="9792193" cy="1716549"/>
          </a:xfrm>
          <a:custGeom>
            <a:rect b="b" l="l" r="r" t="t"/>
            <a:pathLst>
              <a:path extrusionOk="0" h="1281007" w="7818118">
                <a:moveTo>
                  <a:pt x="6736203" y="1281007"/>
                </a:moveTo>
                <a:lnTo>
                  <a:pt x="7818118" y="1281007"/>
                </a:lnTo>
                <a:lnTo>
                  <a:pt x="6736204" y="3"/>
                </a:lnTo>
                <a:lnTo>
                  <a:pt x="6736204" y="0"/>
                </a:lnTo>
                <a:lnTo>
                  <a:pt x="0" y="0"/>
                </a:lnTo>
                <a:lnTo>
                  <a:pt x="0" y="1281005"/>
                </a:lnTo>
                <a:lnTo>
                  <a:pt x="6736203" y="1281005"/>
                </a:lnTo>
                <a:close/>
              </a:path>
            </a:pathLst>
          </a:custGeom>
          <a:solidFill>
            <a:schemeClr val="dk2">
              <a:alpha val="89410"/>
            </a:scheme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sp>
        <p:nvSpPr>
          <p:cNvPr id="117" name="Google Shape;117;p24"/>
          <p:cNvSpPr txBox="1"/>
          <p:nvPr>
            <p:ph idx="1" type="body"/>
          </p:nvPr>
        </p:nvSpPr>
        <p:spPr>
          <a:xfrm>
            <a:off x="279669" y="4263605"/>
            <a:ext cx="8534400" cy="1219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00000"/>
              </a:lnSpc>
              <a:spcBef>
                <a:spcPts val="0"/>
              </a:spcBef>
              <a:spcAft>
                <a:spcPts val="0"/>
              </a:spcAft>
              <a:buClr>
                <a:schemeClr val="lt1"/>
              </a:buClr>
              <a:buSzPts val="3733"/>
              <a:buNone/>
              <a:defRPr b="1" sz="3733">
                <a:solidFill>
                  <a:schemeClr val="lt1"/>
                </a:solidFill>
                <a:latin typeface="Arial"/>
                <a:ea typeface="Arial"/>
                <a:cs typeface="Arial"/>
                <a:sym typeface="Arial"/>
              </a:defRPr>
            </a:lvl1pPr>
            <a:lvl2pPr indent="-228600" lvl="1" marL="914400" rtl="0" algn="l">
              <a:lnSpc>
                <a:spcPct val="100000"/>
              </a:lnSpc>
              <a:spcBef>
                <a:spcPts val="0"/>
              </a:spcBef>
              <a:spcAft>
                <a:spcPts val="0"/>
              </a:spcAft>
              <a:buClr>
                <a:schemeClr val="lt1"/>
              </a:buClr>
              <a:buSzPts val="3200"/>
              <a:buNone/>
              <a:defRPr b="1" sz="3200">
                <a:solidFill>
                  <a:schemeClr val="lt1"/>
                </a:solidFill>
                <a:latin typeface="Arial"/>
                <a:ea typeface="Arial"/>
                <a:cs typeface="Arial"/>
                <a:sym typeface="Arial"/>
              </a:defRPr>
            </a:lvl2pPr>
            <a:lvl3pPr indent="-465645" lvl="2" marL="13716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3pPr>
            <a:lvl4pPr indent="-465645" lvl="3" marL="18288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4pPr>
            <a:lvl5pPr indent="-465645" lvl="4" marL="22860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8" name="Google Shape;118;p24"/>
          <p:cNvSpPr txBox="1"/>
          <p:nvPr>
            <p:ph idx="2" type="body"/>
          </p:nvPr>
        </p:nvSpPr>
        <p:spPr>
          <a:xfrm>
            <a:off x="9570720" y="4763685"/>
            <a:ext cx="2621400" cy="487800"/>
          </a:xfrm>
          <a:prstGeom prst="rect">
            <a:avLst/>
          </a:prstGeom>
          <a:noFill/>
          <a:ln>
            <a:noFill/>
          </a:ln>
        </p:spPr>
        <p:txBody>
          <a:bodyPr anchorCtr="0" anchor="ctr" bIns="45700" lIns="91425" spcFirstLastPara="1" rIns="91425" wrap="square" tIns="45700">
            <a:normAutofit/>
          </a:bodyPr>
          <a:lstStyle>
            <a:lvl1pPr indent="-228600" lvl="0" marL="457200" rtl="0" algn="r">
              <a:lnSpc>
                <a:spcPct val="90000"/>
              </a:lnSpc>
              <a:spcBef>
                <a:spcPts val="0"/>
              </a:spcBef>
              <a:spcAft>
                <a:spcPts val="0"/>
              </a:spcAft>
              <a:buClr>
                <a:schemeClr val="lt1"/>
              </a:buClr>
              <a:buSzPts val="2400"/>
              <a:buNone/>
              <a:defRPr sz="2400">
                <a:solidFill>
                  <a:schemeClr val="lt1"/>
                </a:solidFill>
                <a:latin typeface="Calibri"/>
                <a:ea typeface="Calibri"/>
                <a:cs typeface="Calibri"/>
                <a:sym typeface="Calibri"/>
              </a:defRPr>
            </a:lvl1pPr>
            <a:lvl2pPr indent="-228600" lvl="1" marL="914400" rtl="0" algn="r">
              <a:lnSpc>
                <a:spcPct val="90000"/>
              </a:lnSpc>
              <a:spcBef>
                <a:spcPts val="0"/>
              </a:spcBef>
              <a:spcAft>
                <a:spcPts val="0"/>
              </a:spcAft>
              <a:buClr>
                <a:schemeClr val="lt1"/>
              </a:buClr>
              <a:buSzPts val="2400"/>
              <a:buNone/>
              <a:defRPr sz="2400">
                <a:solidFill>
                  <a:schemeClr val="lt1"/>
                </a:solidFill>
                <a:latin typeface="Calibri"/>
                <a:ea typeface="Calibri"/>
                <a:cs typeface="Calibri"/>
                <a:sym typeface="Calibri"/>
              </a:defRPr>
            </a:lvl2pPr>
            <a:lvl3pPr indent="-465645" lvl="2" marL="13716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3pPr>
            <a:lvl4pPr indent="-465645" lvl="3" marL="18288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4pPr>
            <a:lvl5pPr indent="-465645" lvl="4" marL="22860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19" name="Shape 119"/>
        <p:cNvGrpSpPr/>
        <p:nvPr/>
      </p:nvGrpSpPr>
      <p:grpSpPr>
        <a:xfrm>
          <a:off x="0" y="0"/>
          <a:ext cx="0" cy="0"/>
          <a:chOff x="0" y="0"/>
          <a:chExt cx="0" cy="0"/>
        </a:xfrm>
      </p:grpSpPr>
      <p:sp>
        <p:nvSpPr>
          <p:cNvPr id="120" name="Google Shape;120;p25"/>
          <p:cNvSpPr txBox="1"/>
          <p:nvPr>
            <p:ph type="title"/>
          </p:nvPr>
        </p:nvSpPr>
        <p:spPr>
          <a:xfrm>
            <a:off x="0" y="3"/>
            <a:ext cx="11216700" cy="7962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Key Findings">
  <p:cSld name="1_Key Findings">
    <p:spTree>
      <p:nvGrpSpPr>
        <p:cNvPr id="121" name="Shape 121"/>
        <p:cNvGrpSpPr/>
        <p:nvPr/>
      </p:nvGrpSpPr>
      <p:grpSpPr>
        <a:xfrm>
          <a:off x="0" y="0"/>
          <a:ext cx="0" cy="0"/>
          <a:chOff x="0" y="0"/>
          <a:chExt cx="0" cy="0"/>
        </a:xfrm>
      </p:grpSpPr>
      <p:sp>
        <p:nvSpPr>
          <p:cNvPr id="122" name="Google Shape;122;p26"/>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Key Findings">
  <p:cSld name="2_Key Findings">
    <p:spTree>
      <p:nvGrpSpPr>
        <p:cNvPr id="124" name="Shape 124"/>
        <p:cNvGrpSpPr/>
        <p:nvPr/>
      </p:nvGrpSpPr>
      <p:grpSpPr>
        <a:xfrm>
          <a:off x="0" y="0"/>
          <a:ext cx="0" cy="0"/>
          <a:chOff x="0" y="0"/>
          <a:chExt cx="0" cy="0"/>
        </a:xfrm>
      </p:grpSpPr>
      <p:sp>
        <p:nvSpPr>
          <p:cNvPr id="125" name="Google Shape;125;p27"/>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6" name="Google Shape;126;p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Key Findings">
  <p:cSld name="3_Key Findings">
    <p:spTree>
      <p:nvGrpSpPr>
        <p:cNvPr id="127" name="Shape 127"/>
        <p:cNvGrpSpPr/>
        <p:nvPr/>
      </p:nvGrpSpPr>
      <p:grpSpPr>
        <a:xfrm>
          <a:off x="0" y="0"/>
          <a:ext cx="0" cy="0"/>
          <a:chOff x="0" y="0"/>
          <a:chExt cx="0" cy="0"/>
        </a:xfrm>
      </p:grpSpPr>
      <p:sp>
        <p:nvSpPr>
          <p:cNvPr id="128" name="Google Shape;128;p28"/>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Key Findings">
  <p:cSld name="4_Key Findings">
    <p:spTree>
      <p:nvGrpSpPr>
        <p:cNvPr id="130" name="Shape 130"/>
        <p:cNvGrpSpPr/>
        <p:nvPr/>
      </p:nvGrpSpPr>
      <p:grpSpPr>
        <a:xfrm>
          <a:off x="0" y="0"/>
          <a:ext cx="0" cy="0"/>
          <a:chOff x="0" y="0"/>
          <a:chExt cx="0" cy="0"/>
        </a:xfrm>
      </p:grpSpPr>
      <p:sp>
        <p:nvSpPr>
          <p:cNvPr id="131" name="Google Shape;131;p29"/>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2" name="Google Shape;132;p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Key Findings">
  <p:cSld name="5_Key Findings">
    <p:spTree>
      <p:nvGrpSpPr>
        <p:cNvPr id="133" name="Shape 133"/>
        <p:cNvGrpSpPr/>
        <p:nvPr/>
      </p:nvGrpSpPr>
      <p:grpSpPr>
        <a:xfrm>
          <a:off x="0" y="0"/>
          <a:ext cx="0" cy="0"/>
          <a:chOff x="0" y="0"/>
          <a:chExt cx="0" cy="0"/>
        </a:xfrm>
      </p:grpSpPr>
      <p:sp>
        <p:nvSpPr>
          <p:cNvPr id="134" name="Google Shape;134;p30"/>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5" name="Google Shape;135;p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1371600" y="593375"/>
            <a:ext cx="10404600" cy="763500"/>
          </a:xfrm>
          <a:prstGeom prst="rect">
            <a:avLst/>
          </a:prstGeom>
        </p:spPr>
        <p:txBody>
          <a:bodyPr anchorCtr="0" anchor="t" bIns="121900" lIns="121900" spcFirstLastPara="1" rIns="121900" wrap="square" tIns="121900">
            <a:normAutofit/>
          </a:bodyPr>
          <a:lstStyle>
            <a:lvl1pPr lvl="0">
              <a:spcBef>
                <a:spcPts val="0"/>
              </a:spcBef>
              <a:spcAft>
                <a:spcPts val="0"/>
              </a:spcAft>
              <a:buClr>
                <a:srgbClr val="174B97"/>
              </a:buClr>
              <a:buSzPts val="3700"/>
              <a:buFont typeface="Inter"/>
              <a:buNone/>
              <a:defRPr>
                <a:solidFill>
                  <a:srgbClr val="174B97"/>
                </a:solidFill>
                <a:latin typeface="Inter"/>
                <a:ea typeface="Inter"/>
                <a:cs typeface="Inter"/>
                <a:sym typeface="Inter"/>
              </a:defRPr>
            </a:lvl1pPr>
            <a:lvl2pPr lvl="1">
              <a:spcBef>
                <a:spcPts val="0"/>
              </a:spcBef>
              <a:spcAft>
                <a:spcPts val="0"/>
              </a:spcAft>
              <a:buClr>
                <a:srgbClr val="174B97"/>
              </a:buClr>
              <a:buSzPts val="3700"/>
              <a:buFont typeface="Inter"/>
              <a:buNone/>
              <a:defRPr>
                <a:solidFill>
                  <a:srgbClr val="174B97"/>
                </a:solidFill>
                <a:latin typeface="Inter"/>
                <a:ea typeface="Inter"/>
                <a:cs typeface="Inter"/>
                <a:sym typeface="Inter"/>
              </a:defRPr>
            </a:lvl2pPr>
            <a:lvl3pPr lvl="2">
              <a:spcBef>
                <a:spcPts val="0"/>
              </a:spcBef>
              <a:spcAft>
                <a:spcPts val="0"/>
              </a:spcAft>
              <a:buClr>
                <a:srgbClr val="174B97"/>
              </a:buClr>
              <a:buSzPts val="3700"/>
              <a:buFont typeface="Inter"/>
              <a:buNone/>
              <a:defRPr>
                <a:solidFill>
                  <a:srgbClr val="174B97"/>
                </a:solidFill>
                <a:latin typeface="Inter"/>
                <a:ea typeface="Inter"/>
                <a:cs typeface="Inter"/>
                <a:sym typeface="Inter"/>
              </a:defRPr>
            </a:lvl3pPr>
            <a:lvl4pPr lvl="3">
              <a:spcBef>
                <a:spcPts val="0"/>
              </a:spcBef>
              <a:spcAft>
                <a:spcPts val="0"/>
              </a:spcAft>
              <a:buClr>
                <a:srgbClr val="174B97"/>
              </a:buClr>
              <a:buSzPts val="3700"/>
              <a:buFont typeface="Inter"/>
              <a:buNone/>
              <a:defRPr>
                <a:solidFill>
                  <a:srgbClr val="174B97"/>
                </a:solidFill>
                <a:latin typeface="Inter"/>
                <a:ea typeface="Inter"/>
                <a:cs typeface="Inter"/>
                <a:sym typeface="Inter"/>
              </a:defRPr>
            </a:lvl4pPr>
            <a:lvl5pPr lvl="4">
              <a:spcBef>
                <a:spcPts val="0"/>
              </a:spcBef>
              <a:spcAft>
                <a:spcPts val="0"/>
              </a:spcAft>
              <a:buClr>
                <a:srgbClr val="174B97"/>
              </a:buClr>
              <a:buSzPts val="3700"/>
              <a:buFont typeface="Inter"/>
              <a:buNone/>
              <a:defRPr>
                <a:solidFill>
                  <a:srgbClr val="174B97"/>
                </a:solidFill>
                <a:latin typeface="Inter"/>
                <a:ea typeface="Inter"/>
                <a:cs typeface="Inter"/>
                <a:sym typeface="Inter"/>
              </a:defRPr>
            </a:lvl5pPr>
            <a:lvl6pPr lvl="5">
              <a:spcBef>
                <a:spcPts val="0"/>
              </a:spcBef>
              <a:spcAft>
                <a:spcPts val="0"/>
              </a:spcAft>
              <a:buClr>
                <a:srgbClr val="174B97"/>
              </a:buClr>
              <a:buSzPts val="3700"/>
              <a:buFont typeface="Inter"/>
              <a:buNone/>
              <a:defRPr>
                <a:solidFill>
                  <a:srgbClr val="174B97"/>
                </a:solidFill>
                <a:latin typeface="Inter"/>
                <a:ea typeface="Inter"/>
                <a:cs typeface="Inter"/>
                <a:sym typeface="Inter"/>
              </a:defRPr>
            </a:lvl6pPr>
            <a:lvl7pPr lvl="6">
              <a:spcBef>
                <a:spcPts val="0"/>
              </a:spcBef>
              <a:spcAft>
                <a:spcPts val="0"/>
              </a:spcAft>
              <a:buClr>
                <a:srgbClr val="174B97"/>
              </a:buClr>
              <a:buSzPts val="3700"/>
              <a:buFont typeface="Inter"/>
              <a:buNone/>
              <a:defRPr>
                <a:solidFill>
                  <a:srgbClr val="174B97"/>
                </a:solidFill>
                <a:latin typeface="Inter"/>
                <a:ea typeface="Inter"/>
                <a:cs typeface="Inter"/>
                <a:sym typeface="Inter"/>
              </a:defRPr>
            </a:lvl7pPr>
            <a:lvl8pPr lvl="7">
              <a:spcBef>
                <a:spcPts val="0"/>
              </a:spcBef>
              <a:spcAft>
                <a:spcPts val="0"/>
              </a:spcAft>
              <a:buClr>
                <a:srgbClr val="174B97"/>
              </a:buClr>
              <a:buSzPts val="3700"/>
              <a:buFont typeface="Inter"/>
              <a:buNone/>
              <a:defRPr>
                <a:solidFill>
                  <a:srgbClr val="174B97"/>
                </a:solidFill>
                <a:latin typeface="Inter"/>
                <a:ea typeface="Inter"/>
                <a:cs typeface="Inter"/>
                <a:sym typeface="Inter"/>
              </a:defRPr>
            </a:lvl8pPr>
            <a:lvl9pPr lvl="8">
              <a:spcBef>
                <a:spcPts val="0"/>
              </a:spcBef>
              <a:spcAft>
                <a:spcPts val="0"/>
              </a:spcAft>
              <a:buClr>
                <a:srgbClr val="174B97"/>
              </a:buClr>
              <a:buSzPts val="3700"/>
              <a:buFont typeface="Inter"/>
              <a:buNone/>
              <a:defRPr>
                <a:solidFill>
                  <a:srgbClr val="174B97"/>
                </a:solidFill>
                <a:latin typeface="Inter"/>
                <a:ea typeface="Inter"/>
                <a:cs typeface="Inter"/>
                <a:sym typeface="Inter"/>
              </a:defRPr>
            </a:lvl9pPr>
          </a:lstStyle>
          <a:p/>
        </p:txBody>
      </p:sp>
      <p:sp>
        <p:nvSpPr>
          <p:cNvPr id="22" name="Google Shape;22;p4"/>
          <p:cNvSpPr txBox="1"/>
          <p:nvPr>
            <p:ph idx="1" type="body"/>
          </p:nvPr>
        </p:nvSpPr>
        <p:spPr>
          <a:xfrm>
            <a:off x="1371600" y="1536641"/>
            <a:ext cx="10404600" cy="4555200"/>
          </a:xfrm>
          <a:prstGeom prst="rect">
            <a:avLst/>
          </a:prstGeom>
        </p:spPr>
        <p:txBody>
          <a:bodyPr anchorCtr="0" anchor="t" bIns="121900" lIns="121900" spcFirstLastPara="1" rIns="121900" wrap="square" tIns="121900">
            <a:normAutofit/>
          </a:bodyPr>
          <a:lstStyle>
            <a:lvl1pPr indent="-381000" lvl="0" marL="457200">
              <a:spcBef>
                <a:spcPts val="0"/>
              </a:spcBef>
              <a:spcAft>
                <a:spcPts val="0"/>
              </a:spcAft>
              <a:buClr>
                <a:srgbClr val="174B97"/>
              </a:buClr>
              <a:buSzPts val="2400"/>
              <a:buFont typeface="Inter"/>
              <a:buChar char="●"/>
              <a:defRPr>
                <a:solidFill>
                  <a:srgbClr val="174B97"/>
                </a:solidFill>
                <a:latin typeface="Inter"/>
                <a:ea typeface="Inter"/>
                <a:cs typeface="Inter"/>
                <a:sym typeface="Inter"/>
              </a:defRPr>
            </a:lvl1pPr>
            <a:lvl2pPr indent="-349250" lvl="1" marL="9144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2pPr>
            <a:lvl3pPr indent="-349250" lvl="2" marL="13716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3pPr>
            <a:lvl4pPr indent="-349250" lvl="3" marL="18288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4pPr>
            <a:lvl5pPr indent="-349250" lvl="4" marL="22860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5pPr>
            <a:lvl6pPr indent="-349250" lvl="5" marL="27432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6pPr>
            <a:lvl7pPr indent="-349250" lvl="6" marL="32004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7pPr>
            <a:lvl8pPr indent="-349250" lvl="7" marL="36576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8pPr>
            <a:lvl9pPr indent="-349250" lvl="8" marL="4114800">
              <a:spcBef>
                <a:spcPts val="0"/>
              </a:spcBef>
              <a:spcAft>
                <a:spcPts val="0"/>
              </a:spcAft>
              <a:buClr>
                <a:srgbClr val="174B97"/>
              </a:buClr>
              <a:buSzPts val="1900"/>
              <a:buFont typeface="Inter"/>
              <a:buChar char="■"/>
              <a:defRPr>
                <a:solidFill>
                  <a:srgbClr val="174B97"/>
                </a:solidFill>
                <a:latin typeface="Inter"/>
                <a:ea typeface="Inter"/>
                <a:cs typeface="Inter"/>
                <a:sym typeface="Inter"/>
              </a:defRPr>
            </a:lvl9pPr>
          </a:lstStyle>
          <a:p/>
        </p:txBody>
      </p:sp>
      <p:sp>
        <p:nvSpPr>
          <p:cNvPr id="23" name="Google Shape;23;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24" name="Google Shape;24;p4"/>
          <p:cNvPicPr preferRelativeResize="0"/>
          <p:nvPr/>
        </p:nvPicPr>
        <p:blipFill rotWithShape="1">
          <a:blip r:embed="rId2">
            <a:alphaModFix/>
          </a:blip>
          <a:srcRect b="0" l="0" r="38111" t="0"/>
          <a:stretch/>
        </p:blipFill>
        <p:spPr>
          <a:xfrm>
            <a:off x="-20275" y="-96900"/>
            <a:ext cx="460075" cy="7072973"/>
          </a:xfrm>
          <a:prstGeom prst="rect">
            <a:avLst/>
          </a:prstGeom>
          <a:noFill/>
          <a:ln>
            <a:noFill/>
          </a:ln>
        </p:spPr>
      </p:pic>
    </p:spTree>
  </p:cSld>
  <p:clrMapOvr>
    <a:masterClrMapping/>
  </p:clrMapOvr>
  <p:extLst>
    <p:ext uri="{DCECCB84-F9BA-43D5-87BE-67443E8EF086}">
      <p15:sldGuideLst>
        <p15:guide id="1" pos="864">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Key Findings">
  <p:cSld name="6_Key Findings">
    <p:spTree>
      <p:nvGrpSpPr>
        <p:cNvPr id="136" name="Shape 136"/>
        <p:cNvGrpSpPr/>
        <p:nvPr/>
      </p:nvGrpSpPr>
      <p:grpSpPr>
        <a:xfrm>
          <a:off x="0" y="0"/>
          <a:ext cx="0" cy="0"/>
          <a:chOff x="0" y="0"/>
          <a:chExt cx="0" cy="0"/>
        </a:xfrm>
      </p:grpSpPr>
      <p:sp>
        <p:nvSpPr>
          <p:cNvPr id="137" name="Google Shape;137;p31"/>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8" name="Google Shape;138;p3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Key Findings">
  <p:cSld name="7_Key Findings">
    <p:spTree>
      <p:nvGrpSpPr>
        <p:cNvPr id="139" name="Shape 139"/>
        <p:cNvGrpSpPr/>
        <p:nvPr/>
      </p:nvGrpSpPr>
      <p:grpSpPr>
        <a:xfrm>
          <a:off x="0" y="0"/>
          <a:ext cx="0" cy="0"/>
          <a:chOff x="0" y="0"/>
          <a:chExt cx="0" cy="0"/>
        </a:xfrm>
      </p:grpSpPr>
      <p:sp>
        <p:nvSpPr>
          <p:cNvPr id="140" name="Google Shape;140;p32"/>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Key Findings">
  <p:cSld name="8_Key Findings">
    <p:spTree>
      <p:nvGrpSpPr>
        <p:cNvPr id="142" name="Shape 142"/>
        <p:cNvGrpSpPr/>
        <p:nvPr/>
      </p:nvGrpSpPr>
      <p:grpSpPr>
        <a:xfrm>
          <a:off x="0" y="0"/>
          <a:ext cx="0" cy="0"/>
          <a:chOff x="0" y="0"/>
          <a:chExt cx="0" cy="0"/>
        </a:xfrm>
      </p:grpSpPr>
      <p:sp>
        <p:nvSpPr>
          <p:cNvPr id="143" name="Google Shape;143;p33"/>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p3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With Methodology">
  <p:cSld name="1_With Methodology">
    <p:spTree>
      <p:nvGrpSpPr>
        <p:cNvPr id="145" name="Shape 145"/>
        <p:cNvGrpSpPr/>
        <p:nvPr/>
      </p:nvGrpSpPr>
      <p:grpSpPr>
        <a:xfrm>
          <a:off x="0" y="0"/>
          <a:ext cx="0" cy="0"/>
          <a:chOff x="0" y="0"/>
          <a:chExt cx="0" cy="0"/>
        </a:xfrm>
      </p:grpSpPr>
      <p:pic>
        <p:nvPicPr>
          <p:cNvPr descr="photo of gray concrete floor with fogs" id="146" name="Google Shape;146;p34"/>
          <p:cNvPicPr preferRelativeResize="0"/>
          <p:nvPr/>
        </p:nvPicPr>
        <p:blipFill rotWithShape="1">
          <a:blip r:embed="rId2">
            <a:alphaModFix/>
          </a:blip>
          <a:srcRect b="0" l="0" r="0" t="50077"/>
          <a:stretch/>
        </p:blipFill>
        <p:spPr>
          <a:xfrm>
            <a:off x="14" y="7"/>
            <a:ext cx="12191973" cy="6857987"/>
          </a:xfrm>
          <a:prstGeom prst="rect">
            <a:avLst/>
          </a:prstGeom>
          <a:noFill/>
          <a:ln>
            <a:noFill/>
          </a:ln>
        </p:spPr>
      </p:pic>
      <p:sp>
        <p:nvSpPr>
          <p:cNvPr id="147" name="Google Shape;147;p34"/>
          <p:cNvSpPr/>
          <p:nvPr/>
        </p:nvSpPr>
        <p:spPr>
          <a:xfrm>
            <a:off x="0" y="7"/>
            <a:ext cx="12192000" cy="6858000"/>
          </a:xfrm>
          <a:prstGeom prst="rect">
            <a:avLst/>
          </a:prstGeom>
          <a:solidFill>
            <a:schemeClr val="accen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pic>
        <p:nvPicPr>
          <p:cNvPr id="148" name="Google Shape;148;p34"/>
          <p:cNvPicPr preferRelativeResize="0"/>
          <p:nvPr/>
        </p:nvPicPr>
        <p:blipFill rotWithShape="1">
          <a:blip r:embed="rId3">
            <a:alphaModFix/>
          </a:blip>
          <a:srcRect b="0" l="0" r="0" t="0"/>
          <a:stretch/>
        </p:blipFill>
        <p:spPr>
          <a:xfrm>
            <a:off x="331186" y="306549"/>
            <a:ext cx="2519916" cy="795919"/>
          </a:xfrm>
          <a:prstGeom prst="rect">
            <a:avLst/>
          </a:prstGeom>
          <a:noFill/>
          <a:ln>
            <a:noFill/>
          </a:ln>
        </p:spPr>
      </p:pic>
      <p:sp>
        <p:nvSpPr>
          <p:cNvPr id="149" name="Google Shape;149;p34"/>
          <p:cNvSpPr/>
          <p:nvPr/>
        </p:nvSpPr>
        <p:spPr>
          <a:xfrm>
            <a:off x="9314436" y="4281821"/>
            <a:ext cx="2875380" cy="554997"/>
          </a:xfrm>
          <a:custGeom>
            <a:rect b="b" l="l" r="r" t="t"/>
            <a:pathLst>
              <a:path extrusionOk="0" h="416508" w="2157884">
                <a:moveTo>
                  <a:pt x="355061" y="0"/>
                </a:moveTo>
                <a:lnTo>
                  <a:pt x="2157884" y="0"/>
                </a:lnTo>
                <a:lnTo>
                  <a:pt x="2157884" y="416508"/>
                </a:lnTo>
                <a:lnTo>
                  <a:pt x="355061" y="416508"/>
                </a:lnTo>
                <a:lnTo>
                  <a:pt x="0" y="416508"/>
                </a:lnTo>
                <a:close/>
              </a:path>
            </a:pathLst>
          </a:custGeom>
          <a:solidFill>
            <a:srgbClr val="F4B081">
              <a:alpha val="89410"/>
            </a:srgb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sp>
        <p:nvSpPr>
          <p:cNvPr id="150" name="Google Shape;150;p34"/>
          <p:cNvSpPr/>
          <p:nvPr/>
        </p:nvSpPr>
        <p:spPr>
          <a:xfrm flipH="1" rot="10800000">
            <a:off x="0" y="3584347"/>
            <a:ext cx="9792193" cy="1716549"/>
          </a:xfrm>
          <a:custGeom>
            <a:rect b="b" l="l" r="r" t="t"/>
            <a:pathLst>
              <a:path extrusionOk="0" h="1281007" w="7818118">
                <a:moveTo>
                  <a:pt x="6736203" y="1281007"/>
                </a:moveTo>
                <a:lnTo>
                  <a:pt x="7818118" y="1281007"/>
                </a:lnTo>
                <a:lnTo>
                  <a:pt x="6736204" y="3"/>
                </a:lnTo>
                <a:lnTo>
                  <a:pt x="6736204" y="0"/>
                </a:lnTo>
                <a:lnTo>
                  <a:pt x="0" y="0"/>
                </a:lnTo>
                <a:lnTo>
                  <a:pt x="0" y="1281005"/>
                </a:lnTo>
                <a:lnTo>
                  <a:pt x="6736203" y="1281005"/>
                </a:lnTo>
                <a:close/>
              </a:path>
            </a:pathLst>
          </a:custGeom>
          <a:solidFill>
            <a:schemeClr val="dk2">
              <a:alpha val="89410"/>
            </a:schemeClr>
          </a:solidFill>
          <a:ln>
            <a:noFill/>
          </a:ln>
        </p:spPr>
        <p:txBody>
          <a:bodyPr anchorCtr="0" anchor="ctr" bIns="61200" lIns="122425" spcFirstLastPara="1" rIns="122425" wrap="square" tIns="61200">
            <a:noAutofit/>
          </a:bodyPr>
          <a:lstStyle/>
          <a:p>
            <a:pPr indent="0" lvl="0" marL="0" marR="0" rtl="0" algn="ctr">
              <a:lnSpc>
                <a:spcPct val="100000"/>
              </a:lnSpc>
              <a:spcBef>
                <a:spcPts val="0"/>
              </a:spcBef>
              <a:spcAft>
                <a:spcPts val="0"/>
              </a:spcAft>
              <a:buClr>
                <a:srgbClr val="000000"/>
              </a:buClr>
              <a:buSzPts val="2421"/>
              <a:buFont typeface="Arial"/>
              <a:buNone/>
            </a:pPr>
            <a:r>
              <a:t/>
            </a:r>
            <a:endParaRPr b="0" i="0" sz="2421" u="none" cap="none" strike="noStrike">
              <a:solidFill>
                <a:schemeClr val="lt1"/>
              </a:solidFill>
              <a:latin typeface="Calibri"/>
              <a:ea typeface="Calibri"/>
              <a:cs typeface="Calibri"/>
              <a:sym typeface="Calibri"/>
            </a:endParaRPr>
          </a:p>
        </p:txBody>
      </p:sp>
      <p:sp>
        <p:nvSpPr>
          <p:cNvPr id="151" name="Google Shape;151;p34"/>
          <p:cNvSpPr txBox="1"/>
          <p:nvPr>
            <p:ph idx="1" type="body"/>
          </p:nvPr>
        </p:nvSpPr>
        <p:spPr>
          <a:xfrm>
            <a:off x="279669" y="3833587"/>
            <a:ext cx="8534400" cy="1219200"/>
          </a:xfrm>
          <a:prstGeom prst="rect">
            <a:avLst/>
          </a:prstGeom>
          <a:noFill/>
          <a:ln>
            <a:noFill/>
          </a:ln>
        </p:spPr>
        <p:txBody>
          <a:bodyPr anchorCtr="0" anchor="ctr" bIns="45700" lIns="91425" spcFirstLastPara="1" rIns="91425" wrap="square" tIns="45700">
            <a:normAutofit/>
          </a:bodyPr>
          <a:lstStyle>
            <a:lvl1pPr indent="-228600" lvl="0" marL="457200" rtl="0" algn="l">
              <a:lnSpc>
                <a:spcPct val="90000"/>
              </a:lnSpc>
              <a:spcBef>
                <a:spcPts val="0"/>
              </a:spcBef>
              <a:spcAft>
                <a:spcPts val="0"/>
              </a:spcAft>
              <a:buClr>
                <a:schemeClr val="lt1"/>
              </a:buClr>
              <a:buSzPts val="3733"/>
              <a:buNone/>
              <a:defRPr b="1" sz="3733">
                <a:solidFill>
                  <a:schemeClr val="lt1"/>
                </a:solidFill>
                <a:latin typeface="Arial"/>
                <a:ea typeface="Arial"/>
                <a:cs typeface="Arial"/>
                <a:sym typeface="Arial"/>
              </a:defRPr>
            </a:lvl1pPr>
            <a:lvl2pPr indent="-228600" lvl="1" marL="914400" rtl="0" algn="l">
              <a:lnSpc>
                <a:spcPct val="90000"/>
              </a:lnSpc>
              <a:spcBef>
                <a:spcPts val="0"/>
              </a:spcBef>
              <a:spcAft>
                <a:spcPts val="0"/>
              </a:spcAft>
              <a:buClr>
                <a:schemeClr val="lt1"/>
              </a:buClr>
              <a:buSzPts val="3200"/>
              <a:buNone/>
              <a:defRPr b="1" sz="3200">
                <a:solidFill>
                  <a:schemeClr val="lt1"/>
                </a:solidFill>
                <a:latin typeface="Arial"/>
                <a:ea typeface="Arial"/>
                <a:cs typeface="Arial"/>
                <a:sym typeface="Arial"/>
              </a:defRPr>
            </a:lvl2pPr>
            <a:lvl3pPr indent="-465645" lvl="2" marL="13716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3pPr>
            <a:lvl4pPr indent="-465645" lvl="3" marL="18288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4pPr>
            <a:lvl5pPr indent="-465645" lvl="4" marL="22860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p34"/>
          <p:cNvSpPr txBox="1"/>
          <p:nvPr>
            <p:ph idx="2" type="body"/>
          </p:nvPr>
        </p:nvSpPr>
        <p:spPr>
          <a:xfrm>
            <a:off x="9570720" y="4314584"/>
            <a:ext cx="2621400" cy="487800"/>
          </a:xfrm>
          <a:prstGeom prst="rect">
            <a:avLst/>
          </a:prstGeom>
          <a:noFill/>
          <a:ln>
            <a:noFill/>
          </a:ln>
        </p:spPr>
        <p:txBody>
          <a:bodyPr anchorCtr="0" anchor="ctr" bIns="45700" lIns="91425" spcFirstLastPara="1" rIns="91425" wrap="square" tIns="45700">
            <a:normAutofit/>
          </a:bodyPr>
          <a:lstStyle>
            <a:lvl1pPr indent="-228600" lvl="0" marL="457200" rtl="0" algn="r">
              <a:lnSpc>
                <a:spcPct val="90000"/>
              </a:lnSpc>
              <a:spcBef>
                <a:spcPts val="0"/>
              </a:spcBef>
              <a:spcAft>
                <a:spcPts val="0"/>
              </a:spcAft>
              <a:buClr>
                <a:schemeClr val="lt1"/>
              </a:buClr>
              <a:buSzPts val="2400"/>
              <a:buNone/>
              <a:defRPr sz="2400">
                <a:solidFill>
                  <a:schemeClr val="lt1"/>
                </a:solidFill>
                <a:latin typeface="Arial"/>
                <a:ea typeface="Arial"/>
                <a:cs typeface="Arial"/>
                <a:sym typeface="Arial"/>
              </a:defRPr>
            </a:lvl1pPr>
            <a:lvl2pPr indent="-228600" lvl="1" marL="914400" rtl="0" algn="r">
              <a:lnSpc>
                <a:spcPct val="90000"/>
              </a:lnSpc>
              <a:spcBef>
                <a:spcPts val="0"/>
              </a:spcBef>
              <a:spcAft>
                <a:spcPts val="0"/>
              </a:spcAft>
              <a:buClr>
                <a:schemeClr val="lt1"/>
              </a:buClr>
              <a:buSzPts val="2400"/>
              <a:buNone/>
              <a:defRPr sz="2400">
                <a:solidFill>
                  <a:schemeClr val="lt1"/>
                </a:solidFill>
                <a:latin typeface="Calibri"/>
                <a:ea typeface="Calibri"/>
                <a:cs typeface="Calibri"/>
                <a:sym typeface="Calibri"/>
              </a:defRPr>
            </a:lvl2pPr>
            <a:lvl3pPr indent="-465645" lvl="2" marL="13716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3pPr>
            <a:lvl4pPr indent="-465645" lvl="3" marL="18288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4pPr>
            <a:lvl5pPr indent="-465645" lvl="4" marL="22860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3" name="Google Shape;153;p34"/>
          <p:cNvSpPr txBox="1"/>
          <p:nvPr>
            <p:ph idx="3" type="body"/>
          </p:nvPr>
        </p:nvSpPr>
        <p:spPr>
          <a:xfrm>
            <a:off x="273224" y="5913176"/>
            <a:ext cx="6925200" cy="379800"/>
          </a:xfrm>
          <a:prstGeom prst="rect">
            <a:avLst/>
          </a:prstGeom>
          <a:noFill/>
          <a:ln>
            <a:noFill/>
          </a:ln>
        </p:spPr>
        <p:txBody>
          <a:bodyPr anchorCtr="0" anchor="ctr" bIns="45700" lIns="91425" spcFirstLastPara="1" rIns="91425" wrap="square" tIns="45700">
            <a:spAutoFit/>
          </a:bodyPr>
          <a:lstStyle>
            <a:lvl1pPr indent="-228600" lvl="0" marL="457200" rtl="0" algn="l">
              <a:lnSpc>
                <a:spcPct val="100000"/>
              </a:lnSpc>
              <a:spcBef>
                <a:spcPts val="0"/>
              </a:spcBef>
              <a:spcAft>
                <a:spcPts val="0"/>
              </a:spcAft>
              <a:buClr>
                <a:schemeClr val="lt1"/>
              </a:buClr>
              <a:buSzPts val="1867"/>
              <a:buNone/>
              <a:defRPr i="1" sz="1867">
                <a:solidFill>
                  <a:schemeClr val="lt1"/>
                </a:solidFill>
                <a:latin typeface="Arial"/>
                <a:ea typeface="Arial"/>
                <a:cs typeface="Arial"/>
                <a:sym typeface="Arial"/>
              </a:defRPr>
            </a:lvl1pPr>
            <a:lvl2pPr indent="-228600" lvl="1" marL="914400" rtl="0" algn="r">
              <a:lnSpc>
                <a:spcPct val="90000"/>
              </a:lnSpc>
              <a:spcBef>
                <a:spcPts val="267"/>
              </a:spcBef>
              <a:spcAft>
                <a:spcPts val="0"/>
              </a:spcAft>
              <a:buClr>
                <a:schemeClr val="lt1"/>
              </a:buClr>
              <a:buSzPts val="2400"/>
              <a:buNone/>
              <a:defRPr sz="2400">
                <a:solidFill>
                  <a:schemeClr val="lt1"/>
                </a:solidFill>
                <a:latin typeface="Calibri"/>
                <a:ea typeface="Calibri"/>
                <a:cs typeface="Calibri"/>
                <a:sym typeface="Calibri"/>
              </a:defRPr>
            </a:lvl2pPr>
            <a:lvl3pPr indent="-465645" lvl="2" marL="13716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3pPr>
            <a:lvl4pPr indent="-465645" lvl="3" marL="18288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4pPr>
            <a:lvl5pPr indent="-465645" lvl="4" marL="2286000" rtl="0" algn="l">
              <a:lnSpc>
                <a:spcPct val="90000"/>
              </a:lnSpc>
              <a:spcBef>
                <a:spcPts val="500"/>
              </a:spcBef>
              <a:spcAft>
                <a:spcPts val="0"/>
              </a:spcAft>
              <a:buClr>
                <a:schemeClr val="lt1"/>
              </a:buClr>
              <a:buSzPts val="3733"/>
              <a:buChar char="•"/>
              <a:defRPr b="1" sz="3733">
                <a:solidFill>
                  <a:schemeClr val="lt1"/>
                </a:solidFill>
                <a:latin typeface="Calibri"/>
                <a:ea typeface="Calibri"/>
                <a:cs typeface="Calibri"/>
                <a:sym typeface="Calibri"/>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Key Findings">
  <p:cSld name="9_Key Findings">
    <p:spTree>
      <p:nvGrpSpPr>
        <p:cNvPr id="154" name="Shape 154"/>
        <p:cNvGrpSpPr/>
        <p:nvPr/>
      </p:nvGrpSpPr>
      <p:grpSpPr>
        <a:xfrm>
          <a:off x="0" y="0"/>
          <a:ext cx="0" cy="0"/>
          <a:chOff x="0" y="0"/>
          <a:chExt cx="0" cy="0"/>
        </a:xfrm>
      </p:grpSpPr>
      <p:sp>
        <p:nvSpPr>
          <p:cNvPr id="155" name="Google Shape;155;p35"/>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6" name="Google Shape;156;p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Key Findings">
  <p:cSld name="10_Key Findings">
    <p:spTree>
      <p:nvGrpSpPr>
        <p:cNvPr id="157" name="Shape 157"/>
        <p:cNvGrpSpPr/>
        <p:nvPr/>
      </p:nvGrpSpPr>
      <p:grpSpPr>
        <a:xfrm>
          <a:off x="0" y="0"/>
          <a:ext cx="0" cy="0"/>
          <a:chOff x="0" y="0"/>
          <a:chExt cx="0" cy="0"/>
        </a:xfrm>
      </p:grpSpPr>
      <p:sp>
        <p:nvSpPr>
          <p:cNvPr id="158" name="Google Shape;158;p36"/>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9" name="Google Shape;159;p3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Key Findings">
  <p:cSld name="11_Key Findings">
    <p:spTree>
      <p:nvGrpSpPr>
        <p:cNvPr id="160" name="Shape 160"/>
        <p:cNvGrpSpPr/>
        <p:nvPr/>
      </p:nvGrpSpPr>
      <p:grpSpPr>
        <a:xfrm>
          <a:off x="0" y="0"/>
          <a:ext cx="0" cy="0"/>
          <a:chOff x="0" y="0"/>
          <a:chExt cx="0" cy="0"/>
        </a:xfrm>
      </p:grpSpPr>
      <p:sp>
        <p:nvSpPr>
          <p:cNvPr id="161" name="Google Shape;161;p37"/>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2" name="Google Shape;162;p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Key Findings">
  <p:cSld name="12_Key Findings">
    <p:spTree>
      <p:nvGrpSpPr>
        <p:cNvPr id="163" name="Shape 163"/>
        <p:cNvGrpSpPr/>
        <p:nvPr/>
      </p:nvGrpSpPr>
      <p:grpSpPr>
        <a:xfrm>
          <a:off x="0" y="0"/>
          <a:ext cx="0" cy="0"/>
          <a:chOff x="0" y="0"/>
          <a:chExt cx="0" cy="0"/>
        </a:xfrm>
      </p:grpSpPr>
      <p:sp>
        <p:nvSpPr>
          <p:cNvPr id="164" name="Google Shape;164;p38"/>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5" name="Google Shape;165;p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Key Findings">
  <p:cSld name="13_Key Findings">
    <p:spTree>
      <p:nvGrpSpPr>
        <p:cNvPr id="166" name="Shape 166"/>
        <p:cNvGrpSpPr/>
        <p:nvPr/>
      </p:nvGrpSpPr>
      <p:grpSpPr>
        <a:xfrm>
          <a:off x="0" y="0"/>
          <a:ext cx="0" cy="0"/>
          <a:chOff x="0" y="0"/>
          <a:chExt cx="0" cy="0"/>
        </a:xfrm>
      </p:grpSpPr>
      <p:sp>
        <p:nvSpPr>
          <p:cNvPr id="167" name="Google Shape;167;p39"/>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8" name="Google Shape;168;p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Key Findings">
  <p:cSld name="14_Key Findings">
    <p:spTree>
      <p:nvGrpSpPr>
        <p:cNvPr id="169" name="Shape 169"/>
        <p:cNvGrpSpPr/>
        <p:nvPr/>
      </p:nvGrpSpPr>
      <p:grpSpPr>
        <a:xfrm>
          <a:off x="0" y="0"/>
          <a:ext cx="0" cy="0"/>
          <a:chOff x="0" y="0"/>
          <a:chExt cx="0" cy="0"/>
        </a:xfrm>
      </p:grpSpPr>
      <p:sp>
        <p:nvSpPr>
          <p:cNvPr id="170" name="Google Shape;170;p40"/>
          <p:cNvSpPr txBox="1"/>
          <p:nvPr>
            <p:ph idx="1" type="body"/>
          </p:nvPr>
        </p:nvSpPr>
        <p:spPr>
          <a:xfrm>
            <a:off x="0" y="1478279"/>
            <a:ext cx="12192000" cy="4655100"/>
          </a:xfrm>
          <a:prstGeom prst="rect">
            <a:avLst/>
          </a:prstGeom>
          <a:solidFill>
            <a:srgbClr val="FAF9F9"/>
          </a:solidFill>
          <a:ln>
            <a:noFill/>
          </a:ln>
        </p:spPr>
        <p:txBody>
          <a:bodyPr anchorCtr="0" anchor="ctr" bIns="45700" lIns="548625" spcFirstLastPara="1" rIns="548625" wrap="square" tIns="45700">
            <a:normAutofit/>
          </a:bodyPr>
          <a:lstStyle>
            <a:lvl1pPr indent="-381000" lvl="0" marL="457200" rtl="0" algn="l">
              <a:lnSpc>
                <a:spcPct val="100000"/>
              </a:lnSpc>
              <a:spcBef>
                <a:spcPts val="0"/>
              </a:spcBef>
              <a:spcAft>
                <a:spcPts val="0"/>
              </a:spcAft>
              <a:buClr>
                <a:schemeClr val="dk1"/>
              </a:buClr>
              <a:buSzPts val="2400"/>
              <a:buFont typeface="Noto Sans Symbols"/>
              <a:buChar char="▪"/>
              <a:defRPr sz="2400"/>
            </a:lvl1pPr>
            <a:lvl2pPr indent="-364045" lvl="1" marL="914400" rtl="0" algn="l">
              <a:lnSpc>
                <a:spcPct val="100000"/>
              </a:lnSpc>
              <a:spcBef>
                <a:spcPts val="500"/>
              </a:spcBef>
              <a:spcAft>
                <a:spcPts val="0"/>
              </a:spcAft>
              <a:buClr>
                <a:schemeClr val="dk1"/>
              </a:buClr>
              <a:buSzPts val="2133"/>
              <a:buFont typeface="Arial"/>
              <a:buChar char="−"/>
              <a:defRPr sz="2133"/>
            </a:lvl2pPr>
            <a:lvl3pPr indent="-364045" lvl="2" marL="1371600" rtl="0" algn="l">
              <a:lnSpc>
                <a:spcPct val="100000"/>
              </a:lnSpc>
              <a:spcBef>
                <a:spcPts val="500"/>
              </a:spcBef>
              <a:spcAft>
                <a:spcPts val="0"/>
              </a:spcAft>
              <a:buClr>
                <a:schemeClr val="dk1"/>
              </a:buClr>
              <a:buSzPts val="2133"/>
              <a:buFont typeface="Arial"/>
              <a:buChar char="•"/>
              <a:defRPr sz="2133"/>
            </a:lvl3pPr>
            <a:lvl4pPr indent="-381000" lvl="3" marL="1828800" rtl="0" algn="l">
              <a:lnSpc>
                <a:spcPct val="90000"/>
              </a:lnSpc>
              <a:spcBef>
                <a:spcPts val="500"/>
              </a:spcBef>
              <a:spcAft>
                <a:spcPts val="0"/>
              </a:spcAft>
              <a:buClr>
                <a:schemeClr val="dk1"/>
              </a:buClr>
              <a:buSzPts val="2400"/>
              <a:buChar char="•"/>
              <a:defRPr sz="2400"/>
            </a:lvl4pPr>
            <a:lvl5pPr indent="-381000" lvl="4" marL="2286000" rtl="0" algn="l">
              <a:lnSpc>
                <a:spcPct val="90000"/>
              </a:lnSpc>
              <a:spcBef>
                <a:spcPts val="500"/>
              </a:spcBef>
              <a:spcAft>
                <a:spcPts val="0"/>
              </a:spcAft>
              <a:buClr>
                <a:schemeClr val="dk1"/>
              </a:buClr>
              <a:buSzPts val="2400"/>
              <a:buChar char="•"/>
              <a:defRPr sz="2400"/>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1" name="Google Shape;171;p4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1371600" y="593375"/>
            <a:ext cx="10533900" cy="763500"/>
          </a:xfrm>
          <a:prstGeom prst="rect">
            <a:avLst/>
          </a:prstGeom>
        </p:spPr>
        <p:txBody>
          <a:bodyPr anchorCtr="0" anchor="t" bIns="121900" lIns="121900" spcFirstLastPara="1" rIns="121900" wrap="square" tIns="121900">
            <a:normAutofit/>
          </a:bodyPr>
          <a:lstStyle>
            <a:lvl1pPr lvl="0">
              <a:spcBef>
                <a:spcPts val="0"/>
              </a:spcBef>
              <a:spcAft>
                <a:spcPts val="0"/>
              </a:spcAft>
              <a:buClr>
                <a:srgbClr val="174B97"/>
              </a:buClr>
              <a:buSzPts val="3700"/>
              <a:buFont typeface="Inter"/>
              <a:buNone/>
              <a:defRPr>
                <a:solidFill>
                  <a:srgbClr val="174B97"/>
                </a:solidFill>
                <a:latin typeface="Inter"/>
                <a:ea typeface="Inter"/>
                <a:cs typeface="Inter"/>
                <a:sym typeface="Inter"/>
              </a:defRPr>
            </a:lvl1pPr>
            <a:lvl2pPr lvl="1">
              <a:spcBef>
                <a:spcPts val="0"/>
              </a:spcBef>
              <a:spcAft>
                <a:spcPts val="0"/>
              </a:spcAft>
              <a:buClr>
                <a:srgbClr val="174B97"/>
              </a:buClr>
              <a:buSzPts val="3700"/>
              <a:buNone/>
              <a:defRPr>
                <a:solidFill>
                  <a:srgbClr val="174B97"/>
                </a:solidFill>
              </a:defRPr>
            </a:lvl2pPr>
            <a:lvl3pPr lvl="2">
              <a:spcBef>
                <a:spcPts val="0"/>
              </a:spcBef>
              <a:spcAft>
                <a:spcPts val="0"/>
              </a:spcAft>
              <a:buClr>
                <a:srgbClr val="174B97"/>
              </a:buClr>
              <a:buSzPts val="3700"/>
              <a:buNone/>
              <a:defRPr>
                <a:solidFill>
                  <a:srgbClr val="174B97"/>
                </a:solidFill>
              </a:defRPr>
            </a:lvl3pPr>
            <a:lvl4pPr lvl="3">
              <a:spcBef>
                <a:spcPts val="0"/>
              </a:spcBef>
              <a:spcAft>
                <a:spcPts val="0"/>
              </a:spcAft>
              <a:buClr>
                <a:srgbClr val="174B97"/>
              </a:buClr>
              <a:buSzPts val="3700"/>
              <a:buNone/>
              <a:defRPr>
                <a:solidFill>
                  <a:srgbClr val="174B97"/>
                </a:solidFill>
              </a:defRPr>
            </a:lvl4pPr>
            <a:lvl5pPr lvl="4">
              <a:spcBef>
                <a:spcPts val="0"/>
              </a:spcBef>
              <a:spcAft>
                <a:spcPts val="0"/>
              </a:spcAft>
              <a:buClr>
                <a:srgbClr val="174B97"/>
              </a:buClr>
              <a:buSzPts val="3700"/>
              <a:buNone/>
              <a:defRPr>
                <a:solidFill>
                  <a:srgbClr val="174B97"/>
                </a:solidFill>
              </a:defRPr>
            </a:lvl5pPr>
            <a:lvl6pPr lvl="5">
              <a:spcBef>
                <a:spcPts val="0"/>
              </a:spcBef>
              <a:spcAft>
                <a:spcPts val="0"/>
              </a:spcAft>
              <a:buClr>
                <a:srgbClr val="174B97"/>
              </a:buClr>
              <a:buSzPts val="3700"/>
              <a:buNone/>
              <a:defRPr>
                <a:solidFill>
                  <a:srgbClr val="174B97"/>
                </a:solidFill>
              </a:defRPr>
            </a:lvl6pPr>
            <a:lvl7pPr lvl="6">
              <a:spcBef>
                <a:spcPts val="0"/>
              </a:spcBef>
              <a:spcAft>
                <a:spcPts val="0"/>
              </a:spcAft>
              <a:buClr>
                <a:srgbClr val="174B97"/>
              </a:buClr>
              <a:buSzPts val="3700"/>
              <a:buNone/>
              <a:defRPr>
                <a:solidFill>
                  <a:srgbClr val="174B97"/>
                </a:solidFill>
              </a:defRPr>
            </a:lvl7pPr>
            <a:lvl8pPr lvl="7">
              <a:spcBef>
                <a:spcPts val="0"/>
              </a:spcBef>
              <a:spcAft>
                <a:spcPts val="0"/>
              </a:spcAft>
              <a:buClr>
                <a:srgbClr val="174B97"/>
              </a:buClr>
              <a:buSzPts val="3700"/>
              <a:buNone/>
              <a:defRPr>
                <a:solidFill>
                  <a:srgbClr val="174B97"/>
                </a:solidFill>
              </a:defRPr>
            </a:lvl8pPr>
            <a:lvl9pPr lvl="8">
              <a:spcBef>
                <a:spcPts val="0"/>
              </a:spcBef>
              <a:spcAft>
                <a:spcPts val="0"/>
              </a:spcAft>
              <a:buClr>
                <a:srgbClr val="174B97"/>
              </a:buClr>
              <a:buSzPts val="3700"/>
              <a:buNone/>
              <a:defRPr>
                <a:solidFill>
                  <a:srgbClr val="174B97"/>
                </a:solidFill>
              </a:defRPr>
            </a:lvl9pPr>
          </a:lstStyle>
          <a:p/>
        </p:txBody>
      </p:sp>
      <p:sp>
        <p:nvSpPr>
          <p:cNvPr id="27" name="Google Shape;27;p5"/>
          <p:cNvSpPr txBox="1"/>
          <p:nvPr>
            <p:ph idx="1" type="body"/>
          </p:nvPr>
        </p:nvSpPr>
        <p:spPr>
          <a:xfrm>
            <a:off x="1371600" y="1536641"/>
            <a:ext cx="49449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Clr>
                <a:srgbClr val="174B97"/>
              </a:buClr>
              <a:buSzPts val="1900"/>
              <a:buFont typeface="Inter"/>
              <a:buChar char="●"/>
              <a:defRPr sz="1900">
                <a:solidFill>
                  <a:srgbClr val="174B97"/>
                </a:solidFill>
                <a:latin typeface="Inter"/>
                <a:ea typeface="Inter"/>
                <a:cs typeface="Inter"/>
                <a:sym typeface="Inter"/>
              </a:defRPr>
            </a:lvl1pPr>
            <a:lvl2pPr indent="-330200" lvl="1" marL="9144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2pPr>
            <a:lvl3pPr indent="-330200" lvl="2" marL="13716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3pPr>
            <a:lvl4pPr indent="-330200" lvl="3" marL="18288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4pPr>
            <a:lvl5pPr indent="-330200" lvl="4" marL="22860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5pPr>
            <a:lvl6pPr indent="-330200" lvl="5" marL="27432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6pPr>
            <a:lvl7pPr indent="-330200" lvl="6" marL="32004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7pPr>
            <a:lvl8pPr indent="-330200" lvl="7" marL="36576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8pPr>
            <a:lvl9pPr indent="-330200" lvl="8" marL="41148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9pPr>
          </a:lstStyle>
          <a:p/>
        </p:txBody>
      </p:sp>
      <p:sp>
        <p:nvSpPr>
          <p:cNvPr id="28" name="Google Shape;28;p5"/>
          <p:cNvSpPr txBox="1"/>
          <p:nvPr>
            <p:ph idx="2" type="body"/>
          </p:nvPr>
        </p:nvSpPr>
        <p:spPr>
          <a:xfrm>
            <a:off x="6815437" y="1536639"/>
            <a:ext cx="5090100" cy="4555200"/>
          </a:xfrm>
          <a:prstGeom prst="rect">
            <a:avLst/>
          </a:prstGeom>
        </p:spPr>
        <p:txBody>
          <a:bodyPr anchorCtr="0" anchor="t" bIns="121900" lIns="121900" spcFirstLastPara="1" rIns="121900" wrap="square" tIns="121900">
            <a:normAutofit/>
          </a:bodyPr>
          <a:lstStyle>
            <a:lvl1pPr indent="-349250" lvl="0" marL="457200">
              <a:spcBef>
                <a:spcPts val="0"/>
              </a:spcBef>
              <a:spcAft>
                <a:spcPts val="0"/>
              </a:spcAft>
              <a:buClr>
                <a:srgbClr val="174B97"/>
              </a:buClr>
              <a:buSzPts val="1900"/>
              <a:buFont typeface="Inter"/>
              <a:buChar char="●"/>
              <a:defRPr sz="1900">
                <a:solidFill>
                  <a:srgbClr val="174B97"/>
                </a:solidFill>
                <a:latin typeface="Inter"/>
                <a:ea typeface="Inter"/>
                <a:cs typeface="Inter"/>
                <a:sym typeface="Inter"/>
              </a:defRPr>
            </a:lvl1pPr>
            <a:lvl2pPr indent="-330200" lvl="1" marL="9144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2pPr>
            <a:lvl3pPr indent="-330200" lvl="2" marL="13716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3pPr>
            <a:lvl4pPr indent="-330200" lvl="3" marL="18288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4pPr>
            <a:lvl5pPr indent="-330200" lvl="4" marL="22860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5pPr>
            <a:lvl6pPr indent="-330200" lvl="5" marL="27432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6pPr>
            <a:lvl7pPr indent="-330200" lvl="6" marL="32004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7pPr>
            <a:lvl8pPr indent="-330200" lvl="7" marL="36576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8pPr>
            <a:lvl9pPr indent="-330200" lvl="8" marL="4114800">
              <a:spcBef>
                <a:spcPts val="0"/>
              </a:spcBef>
              <a:spcAft>
                <a:spcPts val="0"/>
              </a:spcAft>
              <a:buClr>
                <a:srgbClr val="174B97"/>
              </a:buClr>
              <a:buSzPts val="1600"/>
              <a:buFont typeface="Inter"/>
              <a:buChar char="■"/>
              <a:defRPr sz="1600">
                <a:solidFill>
                  <a:srgbClr val="174B97"/>
                </a:solidFill>
                <a:latin typeface="Inter"/>
                <a:ea typeface="Inter"/>
                <a:cs typeface="Inter"/>
                <a:sym typeface="Inter"/>
              </a:defRPr>
            </a:lvl9pPr>
          </a:lstStyle>
          <a:p/>
        </p:txBody>
      </p:sp>
      <p:sp>
        <p:nvSpPr>
          <p:cNvPr id="29" name="Google Shape;29;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pic>
        <p:nvPicPr>
          <p:cNvPr id="30" name="Google Shape;30;p5"/>
          <p:cNvPicPr preferRelativeResize="0"/>
          <p:nvPr/>
        </p:nvPicPr>
        <p:blipFill rotWithShape="1">
          <a:blip r:embed="rId2">
            <a:alphaModFix/>
          </a:blip>
          <a:srcRect b="0" l="0" r="38111" t="0"/>
          <a:stretch/>
        </p:blipFill>
        <p:spPr>
          <a:xfrm>
            <a:off x="-20275" y="-96900"/>
            <a:ext cx="460075" cy="7072973"/>
          </a:xfrm>
          <a:prstGeom prst="rect">
            <a:avLst/>
          </a:prstGeom>
          <a:noFill/>
          <a:ln>
            <a:noFill/>
          </a:ln>
        </p:spPr>
      </p:pic>
    </p:spTree>
  </p:cSld>
  <p:clrMapOvr>
    <a:masterClrMapping/>
  </p:clrMapOvr>
  <p:extLst>
    <p:ext uri="{DCECCB84-F9BA-43D5-87BE-67443E8EF086}">
      <p15:sldGuideLst>
        <p15:guide id="1" pos="864">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72" name="Shape 172"/>
        <p:cNvGrpSpPr/>
        <p:nvPr/>
      </p:nvGrpSpPr>
      <p:grpSpPr>
        <a:xfrm>
          <a:off x="0" y="0"/>
          <a:ext cx="0" cy="0"/>
          <a:chOff x="0" y="0"/>
          <a:chExt cx="0" cy="0"/>
        </a:xfrm>
      </p:grpSpPr>
      <p:sp>
        <p:nvSpPr>
          <p:cNvPr id="173" name="Google Shape;173;p41"/>
          <p:cNvSpPr txBox="1"/>
          <p:nvPr>
            <p:ph type="title"/>
          </p:nvPr>
        </p:nvSpPr>
        <p:spPr>
          <a:xfrm>
            <a:off x="0" y="3"/>
            <a:ext cx="11216700" cy="796500"/>
          </a:xfrm>
          <a:prstGeom prst="rect">
            <a:avLst/>
          </a:prstGeom>
          <a:noFill/>
          <a:ln>
            <a:noFill/>
          </a:ln>
        </p:spPr>
        <p:txBody>
          <a:bodyPr anchorCtr="0" anchor="ctr" bIns="60925" lIns="243825" spcFirstLastPara="1" rIns="243825" wrap="square" tIns="60925">
            <a:noAutofit/>
          </a:bodyPr>
          <a:lstStyle>
            <a:lvl1pPr lvl="0" rtl="0" algn="l">
              <a:lnSpc>
                <a:spcPct val="100000"/>
              </a:lnSpc>
              <a:spcBef>
                <a:spcPts val="0"/>
              </a:spcBef>
              <a:spcAft>
                <a:spcPts val="0"/>
              </a:spcAft>
              <a:buClr>
                <a:schemeClr val="lt1"/>
              </a:buClr>
              <a:buSzPts val="24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4" name="Shape 174"/>
        <p:cNvGrpSpPr/>
        <p:nvPr/>
      </p:nvGrpSpPr>
      <p:grpSpPr>
        <a:xfrm>
          <a:off x="0" y="0"/>
          <a:ext cx="0" cy="0"/>
          <a:chOff x="0" y="0"/>
          <a:chExt cx="0" cy="0"/>
        </a:xfrm>
      </p:grpSpPr>
      <p:sp>
        <p:nvSpPr>
          <p:cNvPr id="175" name="Google Shape;175;p42"/>
          <p:cNvSpPr txBox="1"/>
          <p:nvPr>
            <p:ph type="title"/>
          </p:nvPr>
        </p:nvSpPr>
        <p:spPr>
          <a:xfrm>
            <a:off x="571500" y="426539"/>
            <a:ext cx="11048700" cy="4989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3900"/>
              <a:buFont typeface="Twentieth Century"/>
              <a:buNone/>
              <a:defRPr b="1" sz="3900">
                <a:solidFill>
                  <a:schemeClr val="accent1"/>
                </a:solidFill>
                <a:latin typeface="Twentieth Century"/>
                <a:ea typeface="Twentieth Century"/>
                <a:cs typeface="Twentieth Century"/>
                <a:sym typeface="Twentieth Century"/>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176" name="Google Shape;176;p42"/>
          <p:cNvSpPr/>
          <p:nvPr/>
        </p:nvSpPr>
        <p:spPr>
          <a:xfrm>
            <a:off x="11259819" y="6210300"/>
            <a:ext cx="1140900" cy="4335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Twentieth Century"/>
              <a:ea typeface="Twentieth Century"/>
              <a:cs typeface="Twentieth Century"/>
              <a:sym typeface="Twentieth Century"/>
            </a:endParaRPr>
          </a:p>
        </p:txBody>
      </p:sp>
      <p:pic>
        <p:nvPicPr>
          <p:cNvPr id="177" name="Google Shape;177;p42"/>
          <p:cNvPicPr preferRelativeResize="0"/>
          <p:nvPr/>
        </p:nvPicPr>
        <p:blipFill rotWithShape="1">
          <a:blip r:embed="rId2">
            <a:alphaModFix/>
          </a:blip>
          <a:srcRect b="0" l="-6405" r="0" t="-2933"/>
          <a:stretch/>
        </p:blipFill>
        <p:spPr>
          <a:xfrm>
            <a:off x="11408808" y="6233161"/>
            <a:ext cx="580521" cy="387916"/>
          </a:xfrm>
          <a:prstGeom prst="rect">
            <a:avLst/>
          </a:prstGeom>
          <a:solidFill>
            <a:schemeClr val="lt1"/>
          </a:solid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84" name="Shape 184"/>
        <p:cNvGrpSpPr/>
        <p:nvPr/>
      </p:nvGrpSpPr>
      <p:grpSpPr>
        <a:xfrm>
          <a:off x="0" y="0"/>
          <a:ext cx="0" cy="0"/>
          <a:chOff x="0" y="0"/>
          <a:chExt cx="0" cy="0"/>
        </a:xfrm>
      </p:grpSpPr>
      <p:pic>
        <p:nvPicPr>
          <p:cNvPr id="185" name="Google Shape;185;p44"/>
          <p:cNvPicPr preferRelativeResize="0"/>
          <p:nvPr/>
        </p:nvPicPr>
        <p:blipFill rotWithShape="1">
          <a:blip r:embed="rId2">
            <a:alphaModFix/>
          </a:blip>
          <a:srcRect b="-30" l="0" r="0" t="0"/>
          <a:stretch/>
        </p:blipFill>
        <p:spPr>
          <a:xfrm>
            <a:off x="0" y="3972558"/>
            <a:ext cx="12192000" cy="2885440"/>
          </a:xfrm>
          <a:prstGeom prst="rect">
            <a:avLst/>
          </a:prstGeom>
          <a:noFill/>
          <a:ln>
            <a:noFill/>
          </a:ln>
        </p:spPr>
      </p:pic>
      <p:sp>
        <p:nvSpPr>
          <p:cNvPr id="186" name="Google Shape;186;p44"/>
          <p:cNvSpPr/>
          <p:nvPr/>
        </p:nvSpPr>
        <p:spPr>
          <a:xfrm>
            <a:off x="0" y="3972560"/>
            <a:ext cx="12192000" cy="2885700"/>
          </a:xfrm>
          <a:prstGeom prst="rect">
            <a:avLst/>
          </a:prstGeom>
          <a:gradFill>
            <a:gsLst>
              <a:gs pos="0">
                <a:srgbClr val="3386F6">
                  <a:alpha val="81568"/>
                </a:srgbClr>
              </a:gs>
              <a:gs pos="28000">
                <a:srgbClr val="3386F6">
                  <a:alpha val="81568"/>
                </a:srgbClr>
              </a:gs>
              <a:gs pos="99000">
                <a:srgbClr val="06408E"/>
              </a:gs>
              <a:gs pos="100000">
                <a:srgbClr val="06408E"/>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Twentieth Century"/>
              <a:ea typeface="Twentieth Century"/>
              <a:cs typeface="Twentieth Century"/>
              <a:sym typeface="Twentieth Century"/>
            </a:endParaRPr>
          </a:p>
        </p:txBody>
      </p:sp>
      <p:sp>
        <p:nvSpPr>
          <p:cNvPr id="187" name="Google Shape;187;p44"/>
          <p:cNvSpPr txBox="1"/>
          <p:nvPr>
            <p:ph type="title"/>
          </p:nvPr>
        </p:nvSpPr>
        <p:spPr>
          <a:xfrm>
            <a:off x="0" y="4552466"/>
            <a:ext cx="12192000" cy="13257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lt1"/>
              </a:buClr>
              <a:buSzPts val="4800"/>
              <a:buNone/>
              <a:defRPr sz="4800">
                <a:solidFill>
                  <a:schemeClr val="lt1"/>
                </a:solidFill>
              </a:defRPr>
            </a:lvl1pPr>
            <a:lvl2pPr lvl="1" rtl="0">
              <a:spcBef>
                <a:spcPts val="300"/>
              </a:spcBef>
              <a:spcAft>
                <a:spcPts val="0"/>
              </a:spcAft>
              <a:buSzPts val="1500"/>
              <a:buFont typeface="Inter"/>
              <a:buNone/>
              <a:defRPr>
                <a:latin typeface="Inter"/>
                <a:ea typeface="Inter"/>
                <a:cs typeface="Inter"/>
                <a:sym typeface="Inter"/>
              </a:defRPr>
            </a:lvl2pPr>
            <a:lvl3pPr lvl="2" rtl="0">
              <a:spcBef>
                <a:spcPts val="0"/>
              </a:spcBef>
              <a:spcAft>
                <a:spcPts val="0"/>
              </a:spcAft>
              <a:buSzPts val="1500"/>
              <a:buFont typeface="Inter"/>
              <a:buNone/>
              <a:defRPr>
                <a:latin typeface="Inter"/>
                <a:ea typeface="Inter"/>
                <a:cs typeface="Inter"/>
                <a:sym typeface="Inter"/>
              </a:defRPr>
            </a:lvl3pPr>
            <a:lvl4pPr lvl="3" rtl="0">
              <a:spcBef>
                <a:spcPts val="0"/>
              </a:spcBef>
              <a:spcAft>
                <a:spcPts val="0"/>
              </a:spcAft>
              <a:buSzPts val="1500"/>
              <a:buFont typeface="Inter"/>
              <a:buNone/>
              <a:defRPr>
                <a:latin typeface="Inter"/>
                <a:ea typeface="Inter"/>
                <a:cs typeface="Inter"/>
                <a:sym typeface="Inter"/>
              </a:defRPr>
            </a:lvl4pPr>
            <a:lvl5pPr lvl="4" rtl="0">
              <a:spcBef>
                <a:spcPts val="0"/>
              </a:spcBef>
              <a:spcAft>
                <a:spcPts val="0"/>
              </a:spcAft>
              <a:buSzPts val="1500"/>
              <a:buFont typeface="Inter"/>
              <a:buNone/>
              <a:defRPr>
                <a:latin typeface="Inter"/>
                <a:ea typeface="Inter"/>
                <a:cs typeface="Inter"/>
                <a:sym typeface="Inter"/>
              </a:defRPr>
            </a:lvl5pPr>
            <a:lvl6pPr lvl="5" rtl="0">
              <a:spcBef>
                <a:spcPts val="0"/>
              </a:spcBef>
              <a:spcAft>
                <a:spcPts val="0"/>
              </a:spcAft>
              <a:buSzPts val="1500"/>
              <a:buFont typeface="Inter"/>
              <a:buNone/>
              <a:defRPr>
                <a:latin typeface="Inter"/>
                <a:ea typeface="Inter"/>
                <a:cs typeface="Inter"/>
                <a:sym typeface="Inter"/>
              </a:defRPr>
            </a:lvl6pPr>
            <a:lvl7pPr lvl="6" rtl="0">
              <a:spcBef>
                <a:spcPts val="0"/>
              </a:spcBef>
              <a:spcAft>
                <a:spcPts val="0"/>
              </a:spcAft>
              <a:buSzPts val="1500"/>
              <a:buFont typeface="Inter"/>
              <a:buNone/>
              <a:defRPr>
                <a:latin typeface="Inter"/>
                <a:ea typeface="Inter"/>
                <a:cs typeface="Inter"/>
                <a:sym typeface="Inter"/>
              </a:defRPr>
            </a:lvl7pPr>
            <a:lvl8pPr lvl="7" rtl="0">
              <a:spcBef>
                <a:spcPts val="0"/>
              </a:spcBef>
              <a:spcAft>
                <a:spcPts val="0"/>
              </a:spcAft>
              <a:buSzPts val="1500"/>
              <a:buFont typeface="Inter"/>
              <a:buNone/>
              <a:defRPr>
                <a:latin typeface="Inter"/>
                <a:ea typeface="Inter"/>
                <a:cs typeface="Inter"/>
                <a:sym typeface="Inter"/>
              </a:defRPr>
            </a:lvl8pPr>
            <a:lvl9pPr lvl="8" rtl="0">
              <a:spcBef>
                <a:spcPts val="0"/>
              </a:spcBef>
              <a:spcAft>
                <a:spcPts val="0"/>
              </a:spcAft>
              <a:buSzPts val="1500"/>
              <a:buFont typeface="Inter"/>
              <a:buNone/>
              <a:defRPr>
                <a:latin typeface="Inter"/>
                <a:ea typeface="Inter"/>
                <a:cs typeface="Inter"/>
                <a:sym typeface="Inte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slide">
  <p:cSld name="Video slide">
    <p:spTree>
      <p:nvGrpSpPr>
        <p:cNvPr id="188" name="Shape 188"/>
        <p:cNvGrpSpPr/>
        <p:nvPr/>
      </p:nvGrpSpPr>
      <p:grpSpPr>
        <a:xfrm>
          <a:off x="0" y="0"/>
          <a:ext cx="0" cy="0"/>
          <a:chOff x="0" y="0"/>
          <a:chExt cx="0" cy="0"/>
        </a:xfrm>
      </p:grpSpPr>
      <p:sp>
        <p:nvSpPr>
          <p:cNvPr id="189" name="Google Shape;189;p45"/>
          <p:cNvSpPr/>
          <p:nvPr/>
        </p:nvSpPr>
        <p:spPr>
          <a:xfrm>
            <a:off x="11259819" y="6210300"/>
            <a:ext cx="1140900" cy="4335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Twentieth Century"/>
              <a:ea typeface="Twentieth Century"/>
              <a:cs typeface="Twentieth Century"/>
              <a:sym typeface="Twentieth Century"/>
            </a:endParaRPr>
          </a:p>
        </p:txBody>
      </p:sp>
      <p:pic>
        <p:nvPicPr>
          <p:cNvPr id="190" name="Google Shape;190;p45"/>
          <p:cNvPicPr preferRelativeResize="0"/>
          <p:nvPr/>
        </p:nvPicPr>
        <p:blipFill rotWithShape="1">
          <a:blip r:embed="rId2">
            <a:alphaModFix/>
          </a:blip>
          <a:srcRect b="0" l="0" r="0" t="0"/>
          <a:stretch/>
        </p:blipFill>
        <p:spPr>
          <a:xfrm>
            <a:off x="2218803" y="474776"/>
            <a:ext cx="7754394" cy="590844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1" name="Shape 191"/>
        <p:cNvGrpSpPr/>
        <p:nvPr/>
      </p:nvGrpSpPr>
      <p:grpSpPr>
        <a:xfrm>
          <a:off x="0" y="0"/>
          <a:ext cx="0" cy="0"/>
          <a:chOff x="0" y="0"/>
          <a:chExt cx="0" cy="0"/>
        </a:xfrm>
      </p:grpSpPr>
      <p:sp>
        <p:nvSpPr>
          <p:cNvPr id="192" name="Google Shape;192;p46"/>
          <p:cNvSpPr txBox="1"/>
          <p:nvPr>
            <p:ph type="title"/>
          </p:nvPr>
        </p:nvSpPr>
        <p:spPr>
          <a:xfrm>
            <a:off x="571500" y="426539"/>
            <a:ext cx="11048700" cy="4989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rgbClr val="174B97"/>
              </a:buClr>
              <a:buSzPts val="3900"/>
              <a:buFont typeface="Inter"/>
              <a:buNone/>
              <a:defRPr b="1" sz="3900">
                <a:solidFill>
                  <a:srgbClr val="174B97"/>
                </a:solidFill>
                <a:latin typeface="Inter"/>
                <a:ea typeface="Inter"/>
                <a:cs typeface="Inter"/>
                <a:sym typeface="Inter"/>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93" name="Shape 193"/>
        <p:cNvGrpSpPr/>
        <p:nvPr/>
      </p:nvGrpSpPr>
      <p:grpSpPr>
        <a:xfrm>
          <a:off x="0" y="0"/>
          <a:ext cx="0" cy="0"/>
          <a:chOff x="0" y="0"/>
          <a:chExt cx="0" cy="0"/>
        </a:xfrm>
      </p:grpSpPr>
      <p:sp>
        <p:nvSpPr>
          <p:cNvPr id="194" name="Google Shape;194;p47"/>
          <p:cNvSpPr txBox="1"/>
          <p:nvPr>
            <p:ph type="title"/>
          </p:nvPr>
        </p:nvSpPr>
        <p:spPr>
          <a:xfrm>
            <a:off x="571500" y="426540"/>
            <a:ext cx="11048700" cy="5424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3900"/>
              <a:buNone/>
              <a:defRPr sz="39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5" name="Shape 195"/>
        <p:cNvGrpSpPr/>
        <p:nvPr/>
      </p:nvGrpSpPr>
      <p:grpSpPr>
        <a:xfrm>
          <a:off x="0" y="0"/>
          <a:ext cx="0" cy="0"/>
          <a:chOff x="0" y="0"/>
          <a:chExt cx="0" cy="0"/>
        </a:xfrm>
      </p:grpSpPr>
      <p:sp>
        <p:nvSpPr>
          <p:cNvPr id="196" name="Google Shape;196;p48"/>
          <p:cNvSpPr txBox="1"/>
          <p:nvPr>
            <p:ph type="title"/>
          </p:nvPr>
        </p:nvSpPr>
        <p:spPr>
          <a:xfrm>
            <a:off x="571500" y="426539"/>
            <a:ext cx="11048700" cy="4989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3900"/>
              <a:buNone/>
              <a:defRPr sz="3900">
                <a:solidFill>
                  <a:schemeClr val="accen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197" name="Google Shape;197;p48"/>
          <p:cNvSpPr/>
          <p:nvPr/>
        </p:nvSpPr>
        <p:spPr>
          <a:xfrm>
            <a:off x="11259819" y="6210300"/>
            <a:ext cx="1140900" cy="4335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198" name="Shape 198"/>
        <p:cNvGrpSpPr/>
        <p:nvPr/>
      </p:nvGrpSpPr>
      <p:grpSpPr>
        <a:xfrm>
          <a:off x="0" y="0"/>
          <a:ext cx="0" cy="0"/>
          <a:chOff x="0" y="0"/>
          <a:chExt cx="0" cy="0"/>
        </a:xfrm>
      </p:grpSpPr>
      <p:sp>
        <p:nvSpPr>
          <p:cNvPr id="199" name="Google Shape;199;p49"/>
          <p:cNvSpPr/>
          <p:nvPr>
            <p:ph idx="2" type="pic"/>
          </p:nvPr>
        </p:nvSpPr>
        <p:spPr>
          <a:xfrm>
            <a:off x="0" y="0"/>
            <a:ext cx="12192000" cy="6858000"/>
          </a:xfrm>
          <a:prstGeom prst="rect">
            <a:avLst/>
          </a:prstGeom>
          <a:solidFill>
            <a:srgbClr val="F2F2F2"/>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guide id="3" pos="360">
          <p15:clr>
            <a:srgbClr val="FBAE40"/>
          </p15:clr>
        </p15:guide>
        <p15:guide id="4" pos="73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chemeClr val="accent2"/>
        </a:solidFill>
      </p:bgPr>
    </p:bg>
    <p:spTree>
      <p:nvGrpSpPr>
        <p:cNvPr id="200" name="Shape 200"/>
        <p:cNvGrpSpPr/>
        <p:nvPr/>
      </p:nvGrpSpPr>
      <p:grpSpPr>
        <a:xfrm>
          <a:off x="0" y="0"/>
          <a:ext cx="0" cy="0"/>
          <a:chOff x="0" y="0"/>
          <a:chExt cx="0" cy="0"/>
        </a:xfrm>
      </p:grpSpPr>
      <p:sp>
        <p:nvSpPr>
          <p:cNvPr id="201" name="Google Shape;201;p50"/>
          <p:cNvSpPr txBox="1"/>
          <p:nvPr>
            <p:ph type="title"/>
          </p:nvPr>
        </p:nvSpPr>
        <p:spPr>
          <a:xfrm>
            <a:off x="571500" y="426540"/>
            <a:ext cx="11048700" cy="5424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3900"/>
              <a:buNone/>
              <a:defRPr sz="39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2" name="Shape 20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33" name="Google Shape;33;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3" name="Shape 203"/>
        <p:cNvGrpSpPr/>
        <p:nvPr/>
      </p:nvGrpSpPr>
      <p:grpSpPr>
        <a:xfrm>
          <a:off x="0" y="0"/>
          <a:ext cx="0" cy="0"/>
          <a:chOff x="0" y="0"/>
          <a:chExt cx="0" cy="0"/>
        </a:xfrm>
      </p:grpSpPr>
      <p:sp>
        <p:nvSpPr>
          <p:cNvPr id="204" name="Google Shape;204;p52"/>
          <p:cNvSpPr/>
          <p:nvPr/>
        </p:nvSpPr>
        <p:spPr>
          <a:xfrm>
            <a:off x="0" y="3972560"/>
            <a:ext cx="12192000" cy="288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05" name="Google Shape;205;p52"/>
          <p:cNvSpPr txBox="1"/>
          <p:nvPr>
            <p:ph type="title"/>
          </p:nvPr>
        </p:nvSpPr>
        <p:spPr>
          <a:xfrm>
            <a:off x="0" y="4752498"/>
            <a:ext cx="12192000" cy="1325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1"/>
              </a:buClr>
              <a:buSzPts val="4800"/>
              <a:buFont typeface="Twentieth Century"/>
              <a:buNone/>
              <a:defRPr b="1" sz="4800">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06" name="Shape 206"/>
        <p:cNvGrpSpPr/>
        <p:nvPr/>
      </p:nvGrpSpPr>
      <p:grpSpPr>
        <a:xfrm>
          <a:off x="0" y="0"/>
          <a:ext cx="0" cy="0"/>
          <a:chOff x="0" y="0"/>
          <a:chExt cx="0" cy="0"/>
        </a:xfrm>
      </p:grpSpPr>
      <p:sp>
        <p:nvSpPr>
          <p:cNvPr id="207" name="Google Shape;207;p53"/>
          <p:cNvSpPr txBox="1"/>
          <p:nvPr>
            <p:ph type="title"/>
          </p:nvPr>
        </p:nvSpPr>
        <p:spPr>
          <a:xfrm>
            <a:off x="494803" y="4789443"/>
            <a:ext cx="73839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accent2"/>
              </a:buClr>
              <a:buSzPts val="4800"/>
              <a:buFont typeface="Twentieth Century"/>
              <a:buNone/>
              <a:defRPr b="1" sz="4800">
                <a:solidFill>
                  <a:schemeClr val="accent2"/>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08" name="Shape 208"/>
        <p:cNvGrpSpPr/>
        <p:nvPr/>
      </p:nvGrpSpPr>
      <p:grpSpPr>
        <a:xfrm>
          <a:off x="0" y="0"/>
          <a:ext cx="0" cy="0"/>
          <a:chOff x="0" y="0"/>
          <a:chExt cx="0" cy="0"/>
        </a:xfrm>
      </p:grpSpPr>
      <p:sp>
        <p:nvSpPr>
          <p:cNvPr id="209" name="Google Shape;209;p54"/>
          <p:cNvSpPr/>
          <p:nvPr/>
        </p:nvSpPr>
        <p:spPr>
          <a:xfrm>
            <a:off x="4815191" y="1205684"/>
            <a:ext cx="6815700" cy="48024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10" name="Google Shape;210;p54"/>
          <p:cNvSpPr/>
          <p:nvPr/>
        </p:nvSpPr>
        <p:spPr>
          <a:xfrm>
            <a:off x="11259819" y="6210300"/>
            <a:ext cx="1140900" cy="4335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11" name="Google Shape;211;p54"/>
          <p:cNvSpPr/>
          <p:nvPr>
            <p:ph idx="2" type="pic"/>
          </p:nvPr>
        </p:nvSpPr>
        <p:spPr>
          <a:xfrm>
            <a:off x="5726549" y="2262586"/>
            <a:ext cx="1911300" cy="1911300"/>
          </a:xfrm>
          <a:prstGeom prst="ellipse">
            <a:avLst/>
          </a:prstGeom>
          <a:noFill/>
          <a:ln>
            <a:noFill/>
          </a:ln>
        </p:spPr>
      </p:sp>
      <p:sp>
        <p:nvSpPr>
          <p:cNvPr id="212" name="Google Shape;212;p54"/>
          <p:cNvSpPr/>
          <p:nvPr>
            <p:ph idx="3" type="pic"/>
          </p:nvPr>
        </p:nvSpPr>
        <p:spPr>
          <a:xfrm>
            <a:off x="8805029" y="2262586"/>
            <a:ext cx="1911300" cy="1911300"/>
          </a:xfrm>
          <a:prstGeom prst="ellipse">
            <a:avLst/>
          </a:prstGeom>
          <a:noFill/>
          <a:ln>
            <a:noFill/>
          </a:ln>
        </p:spPr>
      </p:sp>
      <p:sp>
        <p:nvSpPr>
          <p:cNvPr id="213" name="Google Shape;213;p54"/>
          <p:cNvSpPr txBox="1"/>
          <p:nvPr>
            <p:ph type="title"/>
          </p:nvPr>
        </p:nvSpPr>
        <p:spPr>
          <a:xfrm>
            <a:off x="488143" y="426539"/>
            <a:ext cx="11082300" cy="1208700"/>
          </a:xfrm>
          <a:prstGeom prst="rect">
            <a:avLst/>
          </a:prstGeom>
          <a:noFill/>
          <a:ln>
            <a:noFill/>
          </a:ln>
        </p:spPr>
        <p:txBody>
          <a:bodyPr anchorCtr="0" anchor="t" bIns="45700" lIns="91425" spcFirstLastPara="1" rIns="91425" wrap="square" tIns="45700">
            <a:normAutofit/>
          </a:bodyPr>
          <a:lstStyle>
            <a:lvl1pPr lvl="0" rtl="0" algn="l">
              <a:lnSpc>
                <a:spcPct val="85000"/>
              </a:lnSpc>
              <a:spcBef>
                <a:spcPts val="0"/>
              </a:spcBef>
              <a:spcAft>
                <a:spcPts val="0"/>
              </a:spcAft>
              <a:buClr>
                <a:schemeClr val="accent1"/>
              </a:buClr>
              <a:buSzPts val="3900"/>
              <a:buNone/>
              <a:defRPr sz="3900">
                <a:solidFill>
                  <a:schemeClr val="accen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accent1"/>
        </a:solidFill>
      </p:bgPr>
    </p:bg>
    <p:spTree>
      <p:nvGrpSpPr>
        <p:cNvPr id="214" name="Shape 214"/>
        <p:cNvGrpSpPr/>
        <p:nvPr/>
      </p:nvGrpSpPr>
      <p:grpSpPr>
        <a:xfrm>
          <a:off x="0" y="0"/>
          <a:ext cx="0" cy="0"/>
          <a:chOff x="0" y="0"/>
          <a:chExt cx="0" cy="0"/>
        </a:xfrm>
      </p:grpSpPr>
      <p:sp>
        <p:nvSpPr>
          <p:cNvPr id="215" name="Google Shape;215;p55"/>
          <p:cNvSpPr/>
          <p:nvPr/>
        </p:nvSpPr>
        <p:spPr>
          <a:xfrm>
            <a:off x="11259819" y="6210300"/>
            <a:ext cx="1140900" cy="433500"/>
          </a:xfrm>
          <a:prstGeom prst="roundRect">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6" name="Shape 216"/>
        <p:cNvGrpSpPr/>
        <p:nvPr/>
      </p:nvGrpSpPr>
      <p:grpSpPr>
        <a:xfrm>
          <a:off x="0" y="0"/>
          <a:ext cx="0" cy="0"/>
          <a:chOff x="0" y="0"/>
          <a:chExt cx="0" cy="0"/>
        </a:xfrm>
      </p:grpSpPr>
      <p:sp>
        <p:nvSpPr>
          <p:cNvPr id="217" name="Google Shape;217;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18" name="Google Shape;218;p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19" name="Google Shape;219;p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20" name="Google Shape;220;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1" name="Shape 221"/>
        <p:cNvGrpSpPr/>
        <p:nvPr/>
      </p:nvGrpSpPr>
      <p:grpSpPr>
        <a:xfrm>
          <a:off x="0" y="0"/>
          <a:ext cx="0" cy="0"/>
          <a:chOff x="0" y="0"/>
          <a:chExt cx="0" cy="0"/>
        </a:xfrm>
      </p:grpSpPr>
      <p:sp>
        <p:nvSpPr>
          <p:cNvPr id="222" name="Google Shape;222;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23" name="Google Shape;223;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24" name="Google Shape;224;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5" name="Shape 225"/>
        <p:cNvGrpSpPr/>
        <p:nvPr/>
      </p:nvGrpSpPr>
      <p:grpSpPr>
        <a:xfrm>
          <a:off x="0" y="0"/>
          <a:ext cx="0" cy="0"/>
          <a:chOff x="0" y="0"/>
          <a:chExt cx="0" cy="0"/>
        </a:xfrm>
      </p:grpSpPr>
      <p:sp>
        <p:nvSpPr>
          <p:cNvPr id="226" name="Google Shape;226;p58"/>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Twentieth Century"/>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27" name="Google Shape;227;p58"/>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1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28" name="Google Shape;228;p58"/>
          <p:cNvSpPr txBox="1"/>
          <p:nvPr>
            <p:ph idx="2"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229" name="Google Shape;229;p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30" name="Google Shape;230;p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31" name="Google Shape;231;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2" name="Shape 232"/>
        <p:cNvGrpSpPr/>
        <p:nvPr/>
      </p:nvGrpSpPr>
      <p:grpSpPr>
        <a:xfrm>
          <a:off x="0" y="0"/>
          <a:ext cx="0" cy="0"/>
          <a:chOff x="0" y="0"/>
          <a:chExt cx="0" cy="0"/>
        </a:xfrm>
      </p:grpSpPr>
      <p:sp>
        <p:nvSpPr>
          <p:cNvPr id="233" name="Google Shape;233;p59"/>
          <p:cNvSpPr txBox="1"/>
          <p:nvPr>
            <p:ph type="title"/>
          </p:nvPr>
        </p:nvSpPr>
        <p:spPr>
          <a:xfrm>
            <a:off x="839788" y="457200"/>
            <a:ext cx="3932400" cy="1600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Twentieth Century"/>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34" name="Google Shape;234;p59"/>
          <p:cNvSpPr/>
          <p:nvPr>
            <p:ph idx="2" type="pic"/>
          </p:nvPr>
        </p:nvSpPr>
        <p:spPr>
          <a:xfrm>
            <a:off x="5183188" y="987425"/>
            <a:ext cx="6172500" cy="4873500"/>
          </a:xfrm>
          <a:prstGeom prst="rect">
            <a:avLst/>
          </a:prstGeom>
          <a:noFill/>
          <a:ln>
            <a:noFill/>
          </a:ln>
        </p:spPr>
      </p:sp>
      <p:sp>
        <p:nvSpPr>
          <p:cNvPr id="235" name="Google Shape;235;p59"/>
          <p:cNvSpPr txBox="1"/>
          <p:nvPr>
            <p:ph idx="1" type="body"/>
          </p:nvPr>
        </p:nvSpPr>
        <p:spPr>
          <a:xfrm>
            <a:off x="839788" y="2057400"/>
            <a:ext cx="39324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1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500"/>
              <a:buNone/>
              <a:defRPr sz="15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100"/>
              <a:buNone/>
              <a:defRPr sz="1100"/>
            </a:lvl4pPr>
            <a:lvl5pPr indent="-228600" lvl="4" marL="2286000" rtl="0" algn="l">
              <a:lnSpc>
                <a:spcPct val="90000"/>
              </a:lnSpc>
              <a:spcBef>
                <a:spcPts val="500"/>
              </a:spcBef>
              <a:spcAft>
                <a:spcPts val="0"/>
              </a:spcAft>
              <a:buClr>
                <a:schemeClr val="dk1"/>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236" name="Google Shape;236;p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37" name="Google Shape;237;p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38" name="Google Shape;238;p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9" name="Shape 239"/>
        <p:cNvGrpSpPr/>
        <p:nvPr/>
      </p:nvGrpSpPr>
      <p:grpSpPr>
        <a:xfrm>
          <a:off x="0" y="0"/>
          <a:ext cx="0" cy="0"/>
          <a:chOff x="0" y="0"/>
          <a:chExt cx="0" cy="0"/>
        </a:xfrm>
      </p:grpSpPr>
      <p:sp>
        <p:nvSpPr>
          <p:cNvPr id="240" name="Google Shape;240;p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41" name="Google Shape;241;p6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2" name="Google Shape;242;p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43" name="Google Shape;243;p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44" name="Google Shape;244;p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5" name="Shape 245"/>
        <p:cNvGrpSpPr/>
        <p:nvPr/>
      </p:nvGrpSpPr>
      <p:grpSpPr>
        <a:xfrm>
          <a:off x="0" y="0"/>
          <a:ext cx="0" cy="0"/>
          <a:chOff x="0" y="0"/>
          <a:chExt cx="0" cy="0"/>
        </a:xfrm>
      </p:grpSpPr>
      <p:sp>
        <p:nvSpPr>
          <p:cNvPr id="246" name="Google Shape;246;p6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47" name="Google Shape;247;p6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48" name="Google Shape;248;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49" name="Google Shape;249;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50" name="Google Shape;250;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7"/>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6" name="Google Shape;36;p7"/>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37" name="Google Shape;37;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251" name="Shape 251"/>
        <p:cNvGrpSpPr/>
        <p:nvPr/>
      </p:nvGrpSpPr>
      <p:grpSpPr>
        <a:xfrm>
          <a:off x="0" y="0"/>
          <a:ext cx="0" cy="0"/>
          <a:chOff x="0" y="0"/>
          <a:chExt cx="0" cy="0"/>
        </a:xfrm>
      </p:grpSpPr>
      <p:sp>
        <p:nvSpPr>
          <p:cNvPr id="252" name="Google Shape;252;p62"/>
          <p:cNvSpPr txBox="1"/>
          <p:nvPr>
            <p:ph type="title"/>
          </p:nvPr>
        </p:nvSpPr>
        <p:spPr>
          <a:xfrm>
            <a:off x="1524000" y="1122362"/>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rgbClr val="000000"/>
              </a:buClr>
              <a:buSzPts val="4400"/>
              <a:buFont typeface="Twentieth Century"/>
              <a:buNone/>
              <a:defRPr>
                <a:solidFill>
                  <a:srgbClr val="000000"/>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3" name="Google Shape;253;p62"/>
          <p:cNvSpPr txBox="1"/>
          <p:nvPr>
            <p:ph idx="1" type="body"/>
          </p:nvPr>
        </p:nvSpPr>
        <p:spPr>
          <a:xfrm>
            <a:off x="1524000" y="3602037"/>
            <a:ext cx="9144000" cy="1655700"/>
          </a:xfrm>
          <a:prstGeom prst="rect">
            <a:avLst/>
          </a:prstGeom>
          <a:noFill/>
          <a:ln>
            <a:noFill/>
          </a:ln>
        </p:spPr>
        <p:txBody>
          <a:bodyPr anchorCtr="0" anchor="t" bIns="45700" lIns="91425" spcFirstLastPara="1" rIns="91425" wrap="square" tIns="45700">
            <a:normAutofit/>
          </a:bodyPr>
          <a:lstStyle>
            <a:lvl1pPr indent="-228600" lvl="0" marL="457200" rtl="0" algn="ctr">
              <a:lnSpc>
                <a:spcPct val="90000"/>
              </a:lnSpc>
              <a:spcBef>
                <a:spcPts val="1100"/>
              </a:spcBef>
              <a:spcAft>
                <a:spcPts val="0"/>
              </a:spcAft>
              <a:buClr>
                <a:schemeClr val="dk1"/>
              </a:buClr>
              <a:buSzPts val="2400"/>
              <a:buFont typeface="Twentieth Century"/>
              <a:buNone/>
              <a:defRPr sz="2400"/>
            </a:lvl1pPr>
            <a:lvl2pPr indent="-228600" lvl="1" marL="914400" rtl="0" algn="ctr">
              <a:lnSpc>
                <a:spcPct val="90000"/>
              </a:lnSpc>
              <a:spcBef>
                <a:spcPts val="500"/>
              </a:spcBef>
              <a:spcAft>
                <a:spcPts val="0"/>
              </a:spcAft>
              <a:buClr>
                <a:schemeClr val="dk1"/>
              </a:buClr>
              <a:buSzPts val="2400"/>
              <a:buFont typeface="Twentieth Century"/>
              <a:buNone/>
              <a:defRPr sz="2400"/>
            </a:lvl2pPr>
            <a:lvl3pPr indent="-228600" lvl="2" marL="1371600" rtl="0" algn="ctr">
              <a:lnSpc>
                <a:spcPct val="90000"/>
              </a:lnSpc>
              <a:spcBef>
                <a:spcPts val="500"/>
              </a:spcBef>
              <a:spcAft>
                <a:spcPts val="0"/>
              </a:spcAft>
              <a:buClr>
                <a:schemeClr val="dk1"/>
              </a:buClr>
              <a:buSzPts val="2400"/>
              <a:buFont typeface="Twentieth Century"/>
              <a:buNone/>
              <a:defRPr sz="2400"/>
            </a:lvl3pPr>
            <a:lvl4pPr indent="-228600" lvl="3" marL="1828800" rtl="0" algn="ctr">
              <a:lnSpc>
                <a:spcPct val="90000"/>
              </a:lnSpc>
              <a:spcBef>
                <a:spcPts val="500"/>
              </a:spcBef>
              <a:spcAft>
                <a:spcPts val="0"/>
              </a:spcAft>
              <a:buClr>
                <a:schemeClr val="dk1"/>
              </a:buClr>
              <a:buSzPts val="2400"/>
              <a:buFont typeface="Twentieth Century"/>
              <a:buNone/>
              <a:defRPr sz="2400"/>
            </a:lvl4pPr>
            <a:lvl5pPr indent="-228600" lvl="4" marL="2286000" rtl="0" algn="ctr">
              <a:lnSpc>
                <a:spcPct val="90000"/>
              </a:lnSpc>
              <a:spcBef>
                <a:spcPts val="500"/>
              </a:spcBef>
              <a:spcAft>
                <a:spcPts val="0"/>
              </a:spcAft>
              <a:buClr>
                <a:schemeClr val="dk1"/>
              </a:buClr>
              <a:buSzPts val="2400"/>
              <a:buFont typeface="Twentieth Century"/>
              <a:buNone/>
              <a:defRPr sz="2400"/>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54" name="Google Shape;254;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sz="1200">
                <a:solidFill>
                  <a:srgbClr val="888888"/>
                </a:solidFill>
              </a:defRPr>
            </a:lvl1pPr>
            <a:lvl2pPr indent="0" lvl="1" marL="0" rtl="0" algn="r">
              <a:spcBef>
                <a:spcPts val="0"/>
              </a:spcBef>
              <a:buNone/>
              <a:defRPr sz="1200">
                <a:solidFill>
                  <a:srgbClr val="888888"/>
                </a:solidFill>
              </a:defRPr>
            </a:lvl2pPr>
            <a:lvl3pPr indent="0" lvl="2" marL="0" rtl="0" algn="r">
              <a:spcBef>
                <a:spcPts val="0"/>
              </a:spcBef>
              <a:buNone/>
              <a:defRPr sz="1200">
                <a:solidFill>
                  <a:srgbClr val="888888"/>
                </a:solidFill>
              </a:defRPr>
            </a:lvl3pPr>
            <a:lvl4pPr indent="0" lvl="3" marL="0" rtl="0" algn="r">
              <a:spcBef>
                <a:spcPts val="0"/>
              </a:spcBef>
              <a:buNone/>
              <a:defRPr sz="1200">
                <a:solidFill>
                  <a:srgbClr val="888888"/>
                </a:solidFill>
              </a:defRPr>
            </a:lvl4pPr>
            <a:lvl5pPr indent="0" lvl="4" marL="0" rtl="0" algn="r">
              <a:spcBef>
                <a:spcPts val="0"/>
              </a:spcBef>
              <a:buNone/>
              <a:defRPr sz="1200">
                <a:solidFill>
                  <a:srgbClr val="888888"/>
                </a:solidFill>
              </a:defRPr>
            </a:lvl5pPr>
            <a:lvl6pPr indent="0" lvl="5" marL="0" rtl="0" algn="r">
              <a:spcBef>
                <a:spcPts val="0"/>
              </a:spcBef>
              <a:buNone/>
              <a:defRPr sz="1200">
                <a:solidFill>
                  <a:srgbClr val="888888"/>
                </a:solidFill>
              </a:defRPr>
            </a:lvl6pPr>
            <a:lvl7pPr indent="0" lvl="6" marL="0" rtl="0" algn="r">
              <a:spcBef>
                <a:spcPts val="0"/>
              </a:spcBef>
              <a:buNone/>
              <a:defRPr sz="1200">
                <a:solidFill>
                  <a:srgbClr val="888888"/>
                </a:solidFill>
              </a:defRPr>
            </a:lvl7pPr>
            <a:lvl8pPr indent="0" lvl="7" marL="0" rtl="0" algn="r">
              <a:spcBef>
                <a:spcPts val="0"/>
              </a:spcBef>
              <a:buNone/>
              <a:defRPr sz="1200">
                <a:solidFill>
                  <a:srgbClr val="888888"/>
                </a:solidFill>
              </a:defRPr>
            </a:lvl8pPr>
            <a:lvl9pPr indent="0" lvl="8" marL="0" rtl="0" algn="r">
              <a:spcBef>
                <a:spcPts val="0"/>
              </a:spcBef>
              <a:buNone/>
              <a:defRPr sz="12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type="obj">
  <p:cSld name="OBJECT">
    <p:spTree>
      <p:nvGrpSpPr>
        <p:cNvPr id="255" name="Shape 255"/>
        <p:cNvGrpSpPr/>
        <p:nvPr/>
      </p:nvGrpSpPr>
      <p:grpSpPr>
        <a:xfrm>
          <a:off x="0" y="0"/>
          <a:ext cx="0" cy="0"/>
          <a:chOff x="0" y="0"/>
          <a:chExt cx="0" cy="0"/>
        </a:xfrm>
      </p:grpSpPr>
      <p:sp>
        <p:nvSpPr>
          <p:cNvPr id="256" name="Google Shape;256;p63"/>
          <p:cNvSpPr txBox="1"/>
          <p:nvPr>
            <p:ph type="ctrTitle"/>
          </p:nvPr>
        </p:nvSpPr>
        <p:spPr>
          <a:xfrm>
            <a:off x="910844" y="2710637"/>
            <a:ext cx="10370400" cy="1032000"/>
          </a:xfrm>
          <a:prstGeom prst="rect">
            <a:avLst/>
          </a:prstGeom>
          <a:noFill/>
          <a:ln>
            <a:noFill/>
          </a:ln>
        </p:spPr>
        <p:txBody>
          <a:bodyPr anchorCtr="0" anchor="ctr" bIns="0" lIns="0" spcFirstLastPara="1" rIns="0" wrap="square" tIns="0">
            <a:spAutoFit/>
          </a:bodyPr>
          <a:lstStyle>
            <a:lvl1pPr lvl="0" rtl="0" algn="l">
              <a:lnSpc>
                <a:spcPct val="90000"/>
              </a:lnSpc>
              <a:spcBef>
                <a:spcPts val="0"/>
              </a:spcBef>
              <a:spcAft>
                <a:spcPts val="0"/>
              </a:spcAft>
              <a:buClr>
                <a:schemeClr val="dk1"/>
              </a:buClr>
              <a:buSzPts val="4400"/>
              <a:buNone/>
              <a:defRPr b="0" i="0">
                <a:solidFill>
                  <a:schemeClr val="dk1"/>
                </a:solidFill>
              </a:defRPr>
            </a:lvl1pPr>
            <a:lvl2pPr lvl="1" rtl="0">
              <a:spcBef>
                <a:spcPts val="0"/>
              </a:spcBef>
              <a:spcAft>
                <a:spcPts val="0"/>
              </a:spcAft>
              <a:buSzPts val="1500"/>
              <a:buFont typeface="Inter"/>
              <a:buNone/>
              <a:defRPr>
                <a:latin typeface="Inter"/>
                <a:ea typeface="Inter"/>
                <a:cs typeface="Inter"/>
                <a:sym typeface="Inter"/>
              </a:defRPr>
            </a:lvl2pPr>
            <a:lvl3pPr lvl="2" rtl="0">
              <a:spcBef>
                <a:spcPts val="0"/>
              </a:spcBef>
              <a:spcAft>
                <a:spcPts val="0"/>
              </a:spcAft>
              <a:buSzPts val="1500"/>
              <a:buFont typeface="Inter"/>
              <a:buNone/>
              <a:defRPr>
                <a:latin typeface="Inter"/>
                <a:ea typeface="Inter"/>
                <a:cs typeface="Inter"/>
                <a:sym typeface="Inter"/>
              </a:defRPr>
            </a:lvl3pPr>
            <a:lvl4pPr lvl="3" rtl="0">
              <a:spcBef>
                <a:spcPts val="0"/>
              </a:spcBef>
              <a:spcAft>
                <a:spcPts val="0"/>
              </a:spcAft>
              <a:buSzPts val="1500"/>
              <a:buFont typeface="Inter"/>
              <a:buNone/>
              <a:defRPr>
                <a:latin typeface="Inter"/>
                <a:ea typeface="Inter"/>
                <a:cs typeface="Inter"/>
                <a:sym typeface="Inter"/>
              </a:defRPr>
            </a:lvl4pPr>
            <a:lvl5pPr lvl="4" rtl="0">
              <a:spcBef>
                <a:spcPts val="0"/>
              </a:spcBef>
              <a:spcAft>
                <a:spcPts val="0"/>
              </a:spcAft>
              <a:buSzPts val="1500"/>
              <a:buFont typeface="Inter"/>
              <a:buNone/>
              <a:defRPr>
                <a:latin typeface="Inter"/>
                <a:ea typeface="Inter"/>
                <a:cs typeface="Inter"/>
                <a:sym typeface="Inter"/>
              </a:defRPr>
            </a:lvl5pPr>
            <a:lvl6pPr lvl="5" rtl="0">
              <a:spcBef>
                <a:spcPts val="0"/>
              </a:spcBef>
              <a:spcAft>
                <a:spcPts val="0"/>
              </a:spcAft>
              <a:buSzPts val="1500"/>
              <a:buFont typeface="Inter"/>
              <a:buNone/>
              <a:defRPr>
                <a:latin typeface="Inter"/>
                <a:ea typeface="Inter"/>
                <a:cs typeface="Inter"/>
                <a:sym typeface="Inter"/>
              </a:defRPr>
            </a:lvl6pPr>
            <a:lvl7pPr lvl="6" rtl="0">
              <a:spcBef>
                <a:spcPts val="0"/>
              </a:spcBef>
              <a:spcAft>
                <a:spcPts val="0"/>
              </a:spcAft>
              <a:buSzPts val="1500"/>
              <a:buFont typeface="Inter"/>
              <a:buNone/>
              <a:defRPr>
                <a:latin typeface="Inter"/>
                <a:ea typeface="Inter"/>
                <a:cs typeface="Inter"/>
                <a:sym typeface="Inter"/>
              </a:defRPr>
            </a:lvl7pPr>
            <a:lvl8pPr lvl="7" rtl="0">
              <a:spcBef>
                <a:spcPts val="0"/>
              </a:spcBef>
              <a:spcAft>
                <a:spcPts val="0"/>
              </a:spcAft>
              <a:buSzPts val="1500"/>
              <a:buFont typeface="Inter"/>
              <a:buNone/>
              <a:defRPr>
                <a:latin typeface="Inter"/>
                <a:ea typeface="Inter"/>
                <a:cs typeface="Inter"/>
                <a:sym typeface="Inter"/>
              </a:defRPr>
            </a:lvl8pPr>
            <a:lvl9pPr lvl="8" rtl="0">
              <a:spcBef>
                <a:spcPts val="0"/>
              </a:spcBef>
              <a:spcAft>
                <a:spcPts val="0"/>
              </a:spcAft>
              <a:buSzPts val="1500"/>
              <a:buFont typeface="Inter"/>
              <a:buNone/>
              <a:defRPr>
                <a:latin typeface="Inter"/>
                <a:ea typeface="Inter"/>
                <a:cs typeface="Inter"/>
                <a:sym typeface="Inter"/>
              </a:defRPr>
            </a:lvl9pPr>
          </a:lstStyle>
          <a:p/>
        </p:txBody>
      </p:sp>
      <p:sp>
        <p:nvSpPr>
          <p:cNvPr id="257" name="Google Shape;257;p63"/>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rtl="0" algn="l">
              <a:lnSpc>
                <a:spcPct val="90000"/>
              </a:lnSpc>
              <a:spcBef>
                <a:spcPts val="1100"/>
              </a:spcBef>
              <a:spcAft>
                <a:spcPts val="0"/>
              </a:spcAft>
              <a:buClr>
                <a:schemeClr val="dk1"/>
              </a:buClr>
              <a:buSzPts val="2800"/>
              <a:buChar char="•"/>
              <a:defRPr/>
            </a:lvl1pPr>
            <a:lvl2pPr lvl="1" rtl="0" algn="l">
              <a:lnSpc>
                <a:spcPct val="90000"/>
              </a:lnSpc>
              <a:spcBef>
                <a:spcPts val="500"/>
              </a:spcBef>
              <a:spcAft>
                <a:spcPts val="0"/>
              </a:spcAft>
              <a:buClr>
                <a:schemeClr val="dk1"/>
              </a:buClr>
              <a:buSzPts val="1900"/>
              <a:buChar char="•"/>
              <a:defRPr/>
            </a:lvl2pPr>
            <a:lvl3pPr lvl="2" rtl="0" algn="l">
              <a:lnSpc>
                <a:spcPct val="90000"/>
              </a:lnSpc>
              <a:spcBef>
                <a:spcPts val="500"/>
              </a:spcBef>
              <a:spcAft>
                <a:spcPts val="0"/>
              </a:spcAft>
              <a:buClr>
                <a:schemeClr val="dk1"/>
              </a:buClr>
              <a:buSzPts val="1900"/>
              <a:buChar char="•"/>
              <a:defRPr/>
            </a:lvl3pPr>
            <a:lvl4pPr lvl="3" rtl="0" algn="l">
              <a:lnSpc>
                <a:spcPct val="90000"/>
              </a:lnSpc>
              <a:spcBef>
                <a:spcPts val="500"/>
              </a:spcBef>
              <a:spcAft>
                <a:spcPts val="0"/>
              </a:spcAft>
              <a:buClr>
                <a:schemeClr val="dk1"/>
              </a:buClr>
              <a:buSzPts val="1900"/>
              <a:buChar char="•"/>
              <a:defRPr/>
            </a:lvl4pPr>
            <a:lvl5pPr lvl="4" rtl="0" algn="l">
              <a:lnSpc>
                <a:spcPct val="90000"/>
              </a:lnSpc>
              <a:spcBef>
                <a:spcPts val="500"/>
              </a:spcBef>
              <a:spcAft>
                <a:spcPts val="0"/>
              </a:spcAft>
              <a:buClr>
                <a:schemeClr val="dk1"/>
              </a:buClr>
              <a:buSzPts val="1900"/>
              <a:buChar char="•"/>
              <a:defRPr/>
            </a:lvl5pPr>
            <a:lvl6pPr lvl="5" rtl="0" algn="l">
              <a:lnSpc>
                <a:spcPct val="90000"/>
              </a:lnSpc>
              <a:spcBef>
                <a:spcPts val="500"/>
              </a:spcBef>
              <a:spcAft>
                <a:spcPts val="0"/>
              </a:spcAft>
              <a:buClr>
                <a:schemeClr val="dk1"/>
              </a:buClr>
              <a:buSzPts val="1900"/>
              <a:buChar char="•"/>
              <a:defRPr/>
            </a:lvl6pPr>
            <a:lvl7pPr lvl="6" rtl="0" algn="l">
              <a:lnSpc>
                <a:spcPct val="90000"/>
              </a:lnSpc>
              <a:spcBef>
                <a:spcPts val="500"/>
              </a:spcBef>
              <a:spcAft>
                <a:spcPts val="0"/>
              </a:spcAft>
              <a:buClr>
                <a:schemeClr val="dk1"/>
              </a:buClr>
              <a:buSzPts val="1900"/>
              <a:buChar char="•"/>
              <a:defRPr/>
            </a:lvl7pPr>
            <a:lvl8pPr lvl="7" rtl="0" algn="l">
              <a:lnSpc>
                <a:spcPct val="90000"/>
              </a:lnSpc>
              <a:spcBef>
                <a:spcPts val="500"/>
              </a:spcBef>
              <a:spcAft>
                <a:spcPts val="0"/>
              </a:spcAft>
              <a:buClr>
                <a:schemeClr val="dk1"/>
              </a:buClr>
              <a:buSzPts val="1900"/>
              <a:buChar char="•"/>
              <a:defRPr/>
            </a:lvl8pPr>
            <a:lvl9pPr lvl="8" rtl="0" algn="l">
              <a:lnSpc>
                <a:spcPct val="90000"/>
              </a:lnSpc>
              <a:spcBef>
                <a:spcPts val="500"/>
              </a:spcBef>
              <a:spcAft>
                <a:spcPts val="0"/>
              </a:spcAft>
              <a:buClr>
                <a:schemeClr val="dk1"/>
              </a:buClr>
              <a:buSzPts val="1900"/>
              <a:buChar char="•"/>
              <a:defRPr/>
            </a:lvl9pPr>
          </a:lstStyle>
          <a:p/>
        </p:txBody>
      </p:sp>
      <p:sp>
        <p:nvSpPr>
          <p:cNvPr id="258" name="Google Shape;258;p63"/>
          <p:cNvSpPr txBox="1"/>
          <p:nvPr>
            <p:ph idx="11" type="ftr"/>
          </p:nvPr>
        </p:nvSpPr>
        <p:spPr>
          <a:xfrm>
            <a:off x="4038600" y="6356350"/>
            <a:ext cx="4114800" cy="3651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500"/>
              <a:buNone/>
              <a:defRPr>
                <a:solidFill>
                  <a:srgbClr val="888888"/>
                </a:solidFill>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59" name="Google Shape;259;p63"/>
          <p:cNvSpPr txBox="1"/>
          <p:nvPr>
            <p:ph idx="10" type="dt"/>
          </p:nvPr>
        </p:nvSpPr>
        <p:spPr>
          <a:xfrm>
            <a:off x="838200" y="6356350"/>
            <a:ext cx="2743200" cy="3651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500"/>
              <a:buNone/>
              <a:defRPr>
                <a:solidFill>
                  <a:srgbClr val="888888"/>
                </a:solidFill>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60" name="Google Shape;260;p63"/>
          <p:cNvSpPr txBox="1"/>
          <p:nvPr>
            <p:ph idx="12" type="sldNum"/>
          </p:nvPr>
        </p:nvSpPr>
        <p:spPr>
          <a:xfrm>
            <a:off x="8610600" y="6356350"/>
            <a:ext cx="2743200" cy="365100"/>
          </a:xfrm>
          <a:prstGeom prst="rect">
            <a:avLst/>
          </a:prstGeom>
          <a:noFill/>
          <a:ln>
            <a:noFill/>
          </a:ln>
        </p:spPr>
        <p:txBody>
          <a:bodyPr anchorCtr="0" anchor="ctr"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200">
              <a:latin typeface="Twentieth Century"/>
              <a:ea typeface="Twentieth Century"/>
              <a:cs typeface="Twentieth Century"/>
              <a:sym typeface="Twentieth Century"/>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Names">
  <p:cSld name="Six Names">
    <p:spTree>
      <p:nvGrpSpPr>
        <p:cNvPr id="261" name="Shape 261"/>
        <p:cNvGrpSpPr/>
        <p:nvPr/>
      </p:nvGrpSpPr>
      <p:grpSpPr>
        <a:xfrm>
          <a:off x="0" y="0"/>
          <a:ext cx="0" cy="0"/>
          <a:chOff x="0" y="0"/>
          <a:chExt cx="0" cy="0"/>
        </a:xfrm>
      </p:grpSpPr>
      <p:pic>
        <p:nvPicPr>
          <p:cNvPr id="262" name="Google Shape;262;p64"/>
          <p:cNvPicPr preferRelativeResize="0"/>
          <p:nvPr/>
        </p:nvPicPr>
        <p:blipFill rotWithShape="1">
          <a:blip r:embed="rId2">
            <a:alphaModFix/>
          </a:blip>
          <a:srcRect b="0" l="0" r="0" t="0"/>
          <a:stretch/>
        </p:blipFill>
        <p:spPr>
          <a:xfrm>
            <a:off x="-1" y="0"/>
            <a:ext cx="12192002" cy="6858002"/>
          </a:xfrm>
          <a:prstGeom prst="rect">
            <a:avLst/>
          </a:prstGeom>
          <a:noFill/>
          <a:ln>
            <a:noFill/>
          </a:ln>
        </p:spPr>
      </p:pic>
      <p:sp>
        <p:nvSpPr>
          <p:cNvPr id="263" name="Google Shape;263;p64"/>
          <p:cNvSpPr/>
          <p:nvPr/>
        </p:nvSpPr>
        <p:spPr>
          <a:xfrm>
            <a:off x="0" y="0"/>
            <a:ext cx="12192000" cy="6858000"/>
          </a:xfrm>
          <a:prstGeom prst="rect">
            <a:avLst/>
          </a:prstGeom>
          <a:gradFill>
            <a:gsLst>
              <a:gs pos="0">
                <a:srgbClr val="FFFFFF">
                  <a:alpha val="84705"/>
                </a:srgbClr>
              </a:gs>
              <a:gs pos="25000">
                <a:srgbClr val="0C3A7A">
                  <a:alpha val="84705"/>
                </a:srgbClr>
              </a:gs>
              <a:gs pos="100000">
                <a:srgbClr val="3386F6">
                  <a:alpha val="84705"/>
                </a:srgbClr>
              </a:gs>
            </a:gsLst>
            <a:lin ang="16200038"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Calibri"/>
              <a:ea typeface="Calibri"/>
              <a:cs typeface="Calibri"/>
              <a:sym typeface="Calibri"/>
            </a:endParaRPr>
          </a:p>
        </p:txBody>
      </p:sp>
      <p:sp>
        <p:nvSpPr>
          <p:cNvPr id="264" name="Google Shape;264;p64"/>
          <p:cNvSpPr/>
          <p:nvPr/>
        </p:nvSpPr>
        <p:spPr>
          <a:xfrm>
            <a:off x="664369" y="3096136"/>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65" name="Google Shape;265;p64"/>
          <p:cNvSpPr/>
          <p:nvPr/>
        </p:nvSpPr>
        <p:spPr>
          <a:xfrm>
            <a:off x="6324600" y="3096136"/>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66" name="Google Shape;266;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spcBef>
                <a:spcPts val="0"/>
              </a:spcBef>
              <a:spcAft>
                <a:spcPts val="0"/>
              </a:spcAft>
              <a:buSzPts val="1500"/>
              <a:buFont typeface="Inter"/>
              <a:buNone/>
              <a:defRPr>
                <a:latin typeface="Inter"/>
                <a:ea typeface="Inter"/>
                <a:cs typeface="Inter"/>
                <a:sym typeface="Inter"/>
              </a:defRPr>
            </a:lvl2pPr>
            <a:lvl3pPr lvl="2" rtl="0">
              <a:spcBef>
                <a:spcPts val="0"/>
              </a:spcBef>
              <a:spcAft>
                <a:spcPts val="0"/>
              </a:spcAft>
              <a:buSzPts val="1500"/>
              <a:buFont typeface="Inter"/>
              <a:buNone/>
              <a:defRPr>
                <a:latin typeface="Inter"/>
                <a:ea typeface="Inter"/>
                <a:cs typeface="Inter"/>
                <a:sym typeface="Inter"/>
              </a:defRPr>
            </a:lvl3pPr>
            <a:lvl4pPr lvl="3" rtl="0">
              <a:spcBef>
                <a:spcPts val="0"/>
              </a:spcBef>
              <a:spcAft>
                <a:spcPts val="0"/>
              </a:spcAft>
              <a:buSzPts val="1500"/>
              <a:buFont typeface="Inter"/>
              <a:buNone/>
              <a:defRPr>
                <a:latin typeface="Inter"/>
                <a:ea typeface="Inter"/>
                <a:cs typeface="Inter"/>
                <a:sym typeface="Inter"/>
              </a:defRPr>
            </a:lvl4pPr>
            <a:lvl5pPr lvl="4" rtl="0">
              <a:spcBef>
                <a:spcPts val="0"/>
              </a:spcBef>
              <a:spcAft>
                <a:spcPts val="0"/>
              </a:spcAft>
              <a:buSzPts val="1500"/>
              <a:buFont typeface="Inter"/>
              <a:buNone/>
              <a:defRPr>
                <a:latin typeface="Inter"/>
                <a:ea typeface="Inter"/>
                <a:cs typeface="Inter"/>
                <a:sym typeface="Inter"/>
              </a:defRPr>
            </a:lvl5pPr>
            <a:lvl6pPr lvl="5" rtl="0">
              <a:spcBef>
                <a:spcPts val="0"/>
              </a:spcBef>
              <a:spcAft>
                <a:spcPts val="0"/>
              </a:spcAft>
              <a:buSzPts val="1500"/>
              <a:buFont typeface="Inter"/>
              <a:buNone/>
              <a:defRPr>
                <a:latin typeface="Inter"/>
                <a:ea typeface="Inter"/>
                <a:cs typeface="Inter"/>
                <a:sym typeface="Inter"/>
              </a:defRPr>
            </a:lvl6pPr>
            <a:lvl7pPr lvl="6" rtl="0">
              <a:spcBef>
                <a:spcPts val="0"/>
              </a:spcBef>
              <a:spcAft>
                <a:spcPts val="0"/>
              </a:spcAft>
              <a:buSzPts val="1500"/>
              <a:buFont typeface="Inter"/>
              <a:buNone/>
              <a:defRPr>
                <a:latin typeface="Inter"/>
                <a:ea typeface="Inter"/>
                <a:cs typeface="Inter"/>
                <a:sym typeface="Inter"/>
              </a:defRPr>
            </a:lvl7pPr>
            <a:lvl8pPr lvl="7" rtl="0">
              <a:spcBef>
                <a:spcPts val="0"/>
              </a:spcBef>
              <a:spcAft>
                <a:spcPts val="0"/>
              </a:spcAft>
              <a:buSzPts val="1500"/>
              <a:buFont typeface="Inter"/>
              <a:buNone/>
              <a:defRPr>
                <a:latin typeface="Inter"/>
                <a:ea typeface="Inter"/>
                <a:cs typeface="Inter"/>
                <a:sym typeface="Inter"/>
              </a:defRPr>
            </a:lvl8pPr>
            <a:lvl9pPr lvl="8" rtl="0">
              <a:spcBef>
                <a:spcPts val="0"/>
              </a:spcBef>
              <a:spcAft>
                <a:spcPts val="0"/>
              </a:spcAft>
              <a:buSzPts val="1500"/>
              <a:buFont typeface="Inter"/>
              <a:buNone/>
              <a:defRPr>
                <a:latin typeface="Inter"/>
                <a:ea typeface="Inter"/>
                <a:cs typeface="Inter"/>
                <a:sym typeface="Inter"/>
              </a:defRPr>
            </a:lvl9pPr>
          </a:lstStyle>
          <a:p/>
        </p:txBody>
      </p:sp>
      <p:sp>
        <p:nvSpPr>
          <p:cNvPr id="267" name="Google Shape;267;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68" name="Google Shape;268;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69" name="Google Shape;269;p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70" name="Google Shape;270;p64"/>
          <p:cNvSpPr/>
          <p:nvPr/>
        </p:nvSpPr>
        <p:spPr>
          <a:xfrm>
            <a:off x="630232" y="4529238"/>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71" name="Google Shape;271;p64"/>
          <p:cNvSpPr/>
          <p:nvPr/>
        </p:nvSpPr>
        <p:spPr>
          <a:xfrm>
            <a:off x="6290463" y="4529238"/>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72" name="Google Shape;272;p64"/>
          <p:cNvSpPr/>
          <p:nvPr/>
        </p:nvSpPr>
        <p:spPr>
          <a:xfrm>
            <a:off x="791959" y="1663034"/>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73" name="Google Shape;273;p64"/>
          <p:cNvSpPr/>
          <p:nvPr/>
        </p:nvSpPr>
        <p:spPr>
          <a:xfrm>
            <a:off x="6452191" y="1663034"/>
            <a:ext cx="5293500" cy="1154700"/>
          </a:xfrm>
          <a:prstGeom prst="parallelogram">
            <a:avLst>
              <a:gd fmla="val 25000" name="adj"/>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274" name="Google Shape;274;p64"/>
          <p:cNvSpPr/>
          <p:nvPr>
            <p:ph idx="1" type="body"/>
          </p:nvPr>
        </p:nvSpPr>
        <p:spPr>
          <a:xfrm>
            <a:off x="919549" y="1755771"/>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5" name="Google Shape;275;p64"/>
          <p:cNvSpPr/>
          <p:nvPr>
            <p:ph idx="2" type="body"/>
          </p:nvPr>
        </p:nvSpPr>
        <p:spPr>
          <a:xfrm>
            <a:off x="791959" y="3188873"/>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6" name="Google Shape;276;p64"/>
          <p:cNvSpPr/>
          <p:nvPr>
            <p:ph idx="3" type="body"/>
          </p:nvPr>
        </p:nvSpPr>
        <p:spPr>
          <a:xfrm>
            <a:off x="757822" y="4621975"/>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7" name="Google Shape;277;p64"/>
          <p:cNvSpPr/>
          <p:nvPr>
            <p:ph idx="4" type="body"/>
          </p:nvPr>
        </p:nvSpPr>
        <p:spPr>
          <a:xfrm>
            <a:off x="6579781" y="1755771"/>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8" name="Google Shape;278;p64"/>
          <p:cNvSpPr/>
          <p:nvPr>
            <p:ph idx="5" type="body"/>
          </p:nvPr>
        </p:nvSpPr>
        <p:spPr>
          <a:xfrm>
            <a:off x="6452191" y="3188873"/>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79" name="Google Shape;279;p64"/>
          <p:cNvSpPr/>
          <p:nvPr>
            <p:ph idx="6" type="body"/>
          </p:nvPr>
        </p:nvSpPr>
        <p:spPr>
          <a:xfrm>
            <a:off x="6418054" y="4621975"/>
            <a:ext cx="5038500" cy="969300"/>
          </a:xfrm>
          <a:prstGeom prst="parallelogram">
            <a:avLst>
              <a:gd fmla="val 25000" name="adj"/>
            </a:avLst>
          </a:prstGeom>
          <a:solidFill>
            <a:schemeClr val="dk1"/>
          </a:solidFill>
          <a:ln cap="rnd" cmpd="sng" w="19050">
            <a:solidFill>
              <a:schemeClr val="accent2"/>
            </a:solidFill>
            <a:prstDash val="dot"/>
            <a:miter lim="800000"/>
            <a:headEnd len="sm" w="sm" type="none"/>
            <a:tailEnd len="sm" w="sm" type="none"/>
          </a:ln>
        </p:spPr>
        <p:txBody>
          <a:bodyPr anchorCtr="0" anchor="ctr" bIns="45700" lIns="91425" spcFirstLastPara="1" rIns="91425" wrap="square" tIns="45700">
            <a:normAutofit/>
          </a:bodyPr>
          <a:lstStyle>
            <a:lvl1pPr indent="-431800" lvl="0" marL="457200" rtl="0" algn="ctr">
              <a:lnSpc>
                <a:spcPct val="90000"/>
              </a:lnSpc>
              <a:spcBef>
                <a:spcPts val="1100"/>
              </a:spcBef>
              <a:spcAft>
                <a:spcPts val="0"/>
              </a:spcAft>
              <a:buClr>
                <a:schemeClr val="accent2"/>
              </a:buClr>
              <a:buSzPts val="3200"/>
              <a:buChar char="•"/>
              <a:defRPr b="1" sz="3200">
                <a:solidFill>
                  <a:schemeClr val="accent2"/>
                </a:solidFill>
              </a:defRPr>
            </a:lvl1pPr>
            <a:lvl2pPr indent="-228600" lvl="1" marL="914400" rtl="0" algn="ctr">
              <a:lnSpc>
                <a:spcPct val="90000"/>
              </a:lnSpc>
              <a:spcBef>
                <a:spcPts val="500"/>
              </a:spcBef>
              <a:spcAft>
                <a:spcPts val="0"/>
              </a:spcAft>
              <a:buClr>
                <a:schemeClr val="lt1"/>
              </a:buClr>
              <a:buSzPts val="2300"/>
              <a:buNone/>
              <a:defRPr sz="2300">
                <a:solidFill>
                  <a:schemeClr val="lt1"/>
                </a:solidFill>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Tree>
  </p:cSld>
  <p:clrMapOvr>
    <a:masterClrMapping/>
  </p:clrMapOvr>
  <mc:AlternateContent>
    <mc:Choice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p8"/>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40" name="Google Shape;40;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p9"/>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44" name="Google Shape;44;p9"/>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5" name="Google Shape;45;p9"/>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a:spcBef>
                <a:spcPts val="0"/>
              </a:spcBef>
              <a:spcAft>
                <a:spcPts val="0"/>
              </a:spcAft>
              <a:buSzPts val="2400"/>
              <a:buChar char="●"/>
              <a:defRPr/>
            </a:lvl1pPr>
            <a:lvl2pPr indent="-349250" lvl="1" marL="914400">
              <a:spcBef>
                <a:spcPts val="0"/>
              </a:spcBef>
              <a:spcAft>
                <a:spcPts val="0"/>
              </a:spcAft>
              <a:buSzPts val="1900"/>
              <a:buChar char="○"/>
              <a:defRPr/>
            </a:lvl2pPr>
            <a:lvl3pPr indent="-349250" lvl="2" marL="1371600">
              <a:spcBef>
                <a:spcPts val="0"/>
              </a:spcBef>
              <a:spcAft>
                <a:spcPts val="0"/>
              </a:spcAft>
              <a:buSzPts val="1900"/>
              <a:buChar char="■"/>
              <a:defRPr/>
            </a:lvl3pPr>
            <a:lvl4pPr indent="-349250" lvl="3" marL="1828800">
              <a:spcBef>
                <a:spcPts val="0"/>
              </a:spcBef>
              <a:spcAft>
                <a:spcPts val="0"/>
              </a:spcAft>
              <a:buSzPts val="1900"/>
              <a:buChar char="●"/>
              <a:defRPr/>
            </a:lvl4pPr>
            <a:lvl5pPr indent="-349250" lvl="4" marL="2286000">
              <a:spcBef>
                <a:spcPts val="0"/>
              </a:spcBef>
              <a:spcAft>
                <a:spcPts val="0"/>
              </a:spcAft>
              <a:buSzPts val="1900"/>
              <a:buChar char="○"/>
              <a:defRPr/>
            </a:lvl5pPr>
            <a:lvl6pPr indent="-349250" lvl="5" marL="2743200">
              <a:spcBef>
                <a:spcPts val="0"/>
              </a:spcBef>
              <a:spcAft>
                <a:spcPts val="0"/>
              </a:spcAft>
              <a:buSzPts val="1900"/>
              <a:buChar char="■"/>
              <a:defRPr/>
            </a:lvl6pPr>
            <a:lvl7pPr indent="-349250" lvl="6" marL="3200400">
              <a:spcBef>
                <a:spcPts val="0"/>
              </a:spcBef>
              <a:spcAft>
                <a:spcPts val="0"/>
              </a:spcAft>
              <a:buSzPts val="1900"/>
              <a:buChar char="●"/>
              <a:defRPr/>
            </a:lvl7pPr>
            <a:lvl8pPr indent="-349250" lvl="7" marL="3657600">
              <a:spcBef>
                <a:spcPts val="0"/>
              </a:spcBef>
              <a:spcAft>
                <a:spcPts val="0"/>
              </a:spcAft>
              <a:buSzPts val="1900"/>
              <a:buChar char="○"/>
              <a:defRPr/>
            </a:lvl8pPr>
            <a:lvl9pPr indent="-349250" lvl="8" marL="4114800">
              <a:spcBef>
                <a:spcPts val="0"/>
              </a:spcBef>
              <a:spcAft>
                <a:spcPts val="0"/>
              </a:spcAft>
              <a:buSzPts val="1900"/>
              <a:buChar char="■"/>
              <a:defRPr/>
            </a:lvl9pPr>
          </a:lstStyle>
          <a:p/>
        </p:txBody>
      </p:sp>
      <p:sp>
        <p:nvSpPr>
          <p:cNvPr id="46" name="Google Shape;46;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p10"/>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a:lnSpc>
                <a:spcPct val="100000"/>
              </a:lnSpc>
              <a:spcBef>
                <a:spcPts val="0"/>
              </a:spcBef>
              <a:spcAft>
                <a:spcPts val="0"/>
              </a:spcAft>
              <a:buSzPts val="2400"/>
              <a:buNone/>
              <a:defRPr/>
            </a:lvl1pPr>
          </a:lstStyle>
          <a:p/>
        </p:txBody>
      </p:sp>
      <p:sp>
        <p:nvSpPr>
          <p:cNvPr id="49" name="Google Shape;49;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1.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theme" Target="../theme/theme3.xml"/><Relationship Id="rId21" Type="http://schemas.openxmlformats.org/officeDocument/2006/relationships/slideLayout" Target="../slideLayouts/slideLayout62.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11" name="Google Shape;11;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0"/>
              </a:spcBef>
              <a:spcAft>
                <a:spcPts val="0"/>
              </a:spcAft>
              <a:buClr>
                <a:schemeClr val="dk2"/>
              </a:buClr>
              <a:buSzPts val="1900"/>
              <a:buChar char="○"/>
              <a:defRPr sz="1900">
                <a:solidFill>
                  <a:schemeClr val="dk2"/>
                </a:solidFill>
              </a:defRPr>
            </a:lvl2pPr>
            <a:lvl3pPr indent="-349250" lvl="2" marL="1371600">
              <a:lnSpc>
                <a:spcPct val="115000"/>
              </a:lnSpc>
              <a:spcBef>
                <a:spcPts val="0"/>
              </a:spcBef>
              <a:spcAft>
                <a:spcPts val="0"/>
              </a:spcAft>
              <a:buClr>
                <a:schemeClr val="dk2"/>
              </a:buClr>
              <a:buSzPts val="1900"/>
              <a:buChar char="■"/>
              <a:defRPr sz="1900">
                <a:solidFill>
                  <a:schemeClr val="dk2"/>
                </a:solidFill>
              </a:defRPr>
            </a:lvl3pPr>
            <a:lvl4pPr indent="-349250" lvl="3" marL="1828800">
              <a:lnSpc>
                <a:spcPct val="115000"/>
              </a:lnSpc>
              <a:spcBef>
                <a:spcPts val="0"/>
              </a:spcBef>
              <a:spcAft>
                <a:spcPts val="0"/>
              </a:spcAft>
              <a:buClr>
                <a:schemeClr val="dk2"/>
              </a:buClr>
              <a:buSzPts val="1900"/>
              <a:buChar char="●"/>
              <a:defRPr sz="1900">
                <a:solidFill>
                  <a:schemeClr val="dk2"/>
                </a:solidFill>
              </a:defRPr>
            </a:lvl4pPr>
            <a:lvl5pPr indent="-349250" lvl="4" marL="2286000">
              <a:lnSpc>
                <a:spcPct val="115000"/>
              </a:lnSpc>
              <a:spcBef>
                <a:spcPts val="0"/>
              </a:spcBef>
              <a:spcAft>
                <a:spcPts val="0"/>
              </a:spcAft>
              <a:buClr>
                <a:schemeClr val="dk2"/>
              </a:buClr>
              <a:buSzPts val="1900"/>
              <a:buChar char="○"/>
              <a:defRPr sz="1900">
                <a:solidFill>
                  <a:schemeClr val="dk2"/>
                </a:solidFill>
              </a:defRPr>
            </a:lvl5pPr>
            <a:lvl6pPr indent="-349250" lvl="5" marL="2743200">
              <a:lnSpc>
                <a:spcPct val="115000"/>
              </a:lnSpc>
              <a:spcBef>
                <a:spcPts val="0"/>
              </a:spcBef>
              <a:spcAft>
                <a:spcPts val="0"/>
              </a:spcAft>
              <a:buClr>
                <a:schemeClr val="dk2"/>
              </a:buClr>
              <a:buSzPts val="1900"/>
              <a:buChar char="■"/>
              <a:defRPr sz="1900">
                <a:solidFill>
                  <a:schemeClr val="dk2"/>
                </a:solidFill>
              </a:defRPr>
            </a:lvl6pPr>
            <a:lvl7pPr indent="-349250" lvl="6" marL="3200400">
              <a:lnSpc>
                <a:spcPct val="115000"/>
              </a:lnSpc>
              <a:spcBef>
                <a:spcPts val="0"/>
              </a:spcBef>
              <a:spcAft>
                <a:spcPts val="0"/>
              </a:spcAft>
              <a:buClr>
                <a:schemeClr val="dk2"/>
              </a:buClr>
              <a:buSzPts val="1900"/>
              <a:buChar char="●"/>
              <a:defRPr sz="1900">
                <a:solidFill>
                  <a:schemeClr val="dk2"/>
                </a:solidFill>
              </a:defRPr>
            </a:lvl7pPr>
            <a:lvl8pPr indent="-349250" lvl="7" marL="3657600">
              <a:lnSpc>
                <a:spcPct val="115000"/>
              </a:lnSpc>
              <a:spcBef>
                <a:spcPts val="0"/>
              </a:spcBef>
              <a:spcAft>
                <a:spcPts val="0"/>
              </a:spcAft>
              <a:buClr>
                <a:schemeClr val="dk2"/>
              </a:buClr>
              <a:buSzPts val="1900"/>
              <a:buChar char="○"/>
              <a:defRPr sz="1900">
                <a:solidFill>
                  <a:schemeClr val="dk2"/>
                </a:solidFill>
              </a:defRPr>
            </a:lvl8pPr>
            <a:lvl9pPr indent="-349250" lvl="8" marL="4114800">
              <a:lnSpc>
                <a:spcPct val="115000"/>
              </a:lnSpc>
              <a:spcBef>
                <a:spcPts val="0"/>
              </a:spcBef>
              <a:spcAft>
                <a:spcPts val="0"/>
              </a:spcAft>
              <a:buClr>
                <a:schemeClr val="dk2"/>
              </a:buClr>
              <a:buSzPts val="1900"/>
              <a:buChar char="■"/>
              <a:defRPr sz="1900">
                <a:solidFill>
                  <a:schemeClr val="dk2"/>
                </a:solidFill>
              </a:defRPr>
            </a:lvl9pPr>
          </a:lstStyle>
          <a:p/>
        </p:txBody>
      </p:sp>
      <p:sp>
        <p:nvSpPr>
          <p:cNvPr id="12" name="Google Shape;12;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Inter"/>
              <a:buNone/>
              <a:defRPr b="1" i="0" sz="4400" u="none" cap="none" strike="noStrike">
                <a:solidFill>
                  <a:schemeClr val="dk1"/>
                </a:solidFill>
                <a:latin typeface="Inter"/>
                <a:ea typeface="Inter"/>
                <a:cs typeface="Inter"/>
                <a:sym typeface="Inter"/>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80" name="Google Shape;180;p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10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1pPr>
            <a:lvl2pPr indent="-381000" lvl="1" marL="914400" marR="0" rtl="0" algn="l">
              <a:lnSpc>
                <a:spcPct val="90000"/>
              </a:lnSpc>
              <a:spcBef>
                <a:spcPts val="50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2pPr>
            <a:lvl3pPr indent="-355600" lvl="2" marL="1371600" marR="0" rtl="0" algn="l">
              <a:lnSpc>
                <a:spcPct val="90000"/>
              </a:lnSpc>
              <a:spcBef>
                <a:spcPts val="5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3pPr>
            <a:lvl4pPr indent="-349250" lvl="3" marL="18288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4pPr>
            <a:lvl5pPr indent="-349250" lvl="4" marL="22860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5pPr>
            <a:lvl6pPr indent="-349250" lvl="5" marL="27432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6pPr>
            <a:lvl7pPr indent="-349250" lvl="6" marL="32004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7pPr>
            <a:lvl8pPr indent="-349250" lvl="7" marL="36576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8pPr>
            <a:lvl9pPr indent="-349250" lvl="8" marL="4114800" marR="0" rtl="0" algn="l">
              <a:lnSpc>
                <a:spcPct val="90000"/>
              </a:lnSpc>
              <a:spcBef>
                <a:spcPts val="500"/>
              </a:spcBef>
              <a:spcAft>
                <a:spcPts val="0"/>
              </a:spcAft>
              <a:buClr>
                <a:schemeClr val="dk1"/>
              </a:buClr>
              <a:buSzPts val="1900"/>
              <a:buFont typeface="Inter"/>
              <a:buChar char="•"/>
              <a:defRPr i="0" sz="1900" u="none" cap="none" strike="noStrike">
                <a:solidFill>
                  <a:schemeClr val="dk1"/>
                </a:solidFill>
                <a:latin typeface="Inter"/>
                <a:ea typeface="Inter"/>
                <a:cs typeface="Inter"/>
                <a:sym typeface="Inter"/>
              </a:defRPr>
            </a:lvl9pPr>
          </a:lstStyle>
          <a:p/>
        </p:txBody>
      </p:sp>
      <p:sp>
        <p:nvSpPr>
          <p:cNvPr id="181" name="Google Shape;181;p4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Twentieth Century"/>
                <a:ea typeface="Twentieth Century"/>
                <a:cs typeface="Twentieth Century"/>
                <a:sym typeface="Twentieth Century"/>
              </a:defRPr>
            </a:lvl1pPr>
            <a:lvl2pPr lvl="1"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9pPr>
          </a:lstStyle>
          <a:p/>
        </p:txBody>
      </p:sp>
      <p:sp>
        <p:nvSpPr>
          <p:cNvPr id="182" name="Google Shape;182;p4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500"/>
              <a:buNone/>
              <a:defRPr b="0" i="0" sz="1200" u="none" cap="none" strike="noStrike">
                <a:solidFill>
                  <a:srgbClr val="888888"/>
                </a:solidFill>
                <a:latin typeface="Twentieth Century"/>
                <a:ea typeface="Twentieth Century"/>
                <a:cs typeface="Twentieth Century"/>
                <a:sym typeface="Twentieth Century"/>
              </a:defRPr>
            </a:lvl1pPr>
            <a:lvl2pPr lvl="1"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500"/>
              <a:buNone/>
              <a:defRPr b="0" i="0" sz="1900" u="none" cap="none" strike="noStrike">
                <a:solidFill>
                  <a:schemeClr val="dk1"/>
                </a:solidFill>
                <a:latin typeface="Twentieth Century"/>
                <a:ea typeface="Twentieth Century"/>
                <a:cs typeface="Twentieth Century"/>
                <a:sym typeface="Twentieth Century"/>
              </a:defRPr>
            </a:lvl9pPr>
          </a:lstStyle>
          <a:p/>
        </p:txBody>
      </p:sp>
      <p:sp>
        <p:nvSpPr>
          <p:cNvPr id="183" name="Google Shape;183;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1pPr>
            <a:lvl2pPr indent="0" lvl="1"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2pPr>
            <a:lvl3pPr indent="0" lvl="2"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3pPr>
            <a:lvl4pPr indent="0" lvl="3"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4pPr>
            <a:lvl5pPr indent="0" lvl="4"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5pPr>
            <a:lvl6pPr indent="0" lvl="5"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6pPr>
            <a:lvl7pPr indent="0" lvl="6"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7pPr>
            <a:lvl8pPr indent="0" lvl="7"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8pPr>
            <a:lvl9pPr indent="0" lvl="8" marL="0" marR="0" rtl="0" algn="r">
              <a:spcBef>
                <a:spcPts val="0"/>
              </a:spcBef>
              <a:buNone/>
              <a:defRPr b="0" i="0" sz="1200" u="none" cap="none" strike="noStrike">
                <a:solidFill>
                  <a:srgbClr val="888888"/>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3.png"/><Relationship Id="rId7"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21.png"/><Relationship Id="rId7"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3.jpg"/><Relationship Id="rId9" Type="http://schemas.openxmlformats.org/officeDocument/2006/relationships/image" Target="../media/image19.jpg"/><Relationship Id="rId5" Type="http://schemas.openxmlformats.org/officeDocument/2006/relationships/image" Target="../media/image27.jpg"/><Relationship Id="rId6" Type="http://schemas.openxmlformats.org/officeDocument/2006/relationships/image" Target="../media/image24.jpg"/><Relationship Id="rId7" Type="http://schemas.openxmlformats.org/officeDocument/2006/relationships/image" Target="../media/image30.jpg"/><Relationship Id="rId8" Type="http://schemas.openxmlformats.org/officeDocument/2006/relationships/image" Target="../media/image26.jpg"/><Relationship Id="rId11" Type="http://schemas.openxmlformats.org/officeDocument/2006/relationships/image" Target="../media/image29.png"/><Relationship Id="rId10" Type="http://schemas.openxmlformats.org/officeDocument/2006/relationships/image" Target="../media/image20.png"/><Relationship Id="rId12"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65"/>
          <p:cNvSpPr txBox="1"/>
          <p:nvPr>
            <p:ph idx="4294967295" type="ctrTitle"/>
          </p:nvPr>
        </p:nvSpPr>
        <p:spPr>
          <a:xfrm>
            <a:off x="1219200" y="1723825"/>
            <a:ext cx="9553500" cy="27129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NC</a:t>
            </a:r>
            <a:r>
              <a:rPr b="1" lang="en-US">
                <a:latin typeface="Inter"/>
                <a:ea typeface="Inter"/>
                <a:cs typeface="Inter"/>
                <a:sym typeface="Inter"/>
              </a:rPr>
              <a:t> </a:t>
            </a:r>
            <a:r>
              <a:rPr lang="en-US"/>
              <a:t>Narrative Project</a:t>
            </a:r>
            <a:endParaRPr/>
          </a:p>
        </p:txBody>
      </p:sp>
      <p:sp>
        <p:nvSpPr>
          <p:cNvPr id="286" name="Google Shape;286;p65"/>
          <p:cNvSpPr txBox="1"/>
          <p:nvPr>
            <p:ph idx="4294967295" type="subTitle"/>
          </p:nvPr>
        </p:nvSpPr>
        <p:spPr>
          <a:xfrm>
            <a:off x="1461425" y="4267184"/>
            <a:ext cx="5815500" cy="808800"/>
          </a:xfrm>
          <a:prstGeom prst="rect">
            <a:avLst/>
          </a:prstGeom>
        </p:spPr>
        <p:txBody>
          <a:bodyPr anchorCtr="0" anchor="t" bIns="121900" lIns="121900" spcFirstLastPara="1" rIns="121900" wrap="square" tIns="121900">
            <a:normAutofit/>
          </a:bodyPr>
          <a:lstStyle/>
          <a:p>
            <a:pPr indent="0" lvl="0" marL="0" rtl="0" algn="l">
              <a:spcBef>
                <a:spcPts val="0"/>
              </a:spcBef>
              <a:spcAft>
                <a:spcPts val="1600"/>
              </a:spcAft>
              <a:buNone/>
            </a:pPr>
            <a:r>
              <a:rPr lang="en-US"/>
              <a:t>Handbook Training</a:t>
            </a:r>
            <a:endParaRPr/>
          </a:p>
        </p:txBody>
      </p:sp>
      <p:pic>
        <p:nvPicPr>
          <p:cNvPr id="287" name="Google Shape;287;p65"/>
          <p:cNvPicPr preferRelativeResize="0"/>
          <p:nvPr/>
        </p:nvPicPr>
        <p:blipFill>
          <a:blip r:embed="rId3">
            <a:alphaModFix/>
          </a:blip>
          <a:stretch>
            <a:fillRect/>
          </a:stretch>
        </p:blipFill>
        <p:spPr>
          <a:xfrm>
            <a:off x="-46500" y="-53838"/>
            <a:ext cx="12437402" cy="6965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74"/>
          <p:cNvSpPr txBox="1"/>
          <p:nvPr>
            <p:ph type="ctrTitle"/>
          </p:nvPr>
        </p:nvSpPr>
        <p:spPr>
          <a:xfrm>
            <a:off x="1429128" y="734293"/>
            <a:ext cx="86124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6033"/>
              <a:t>The Story of Us</a:t>
            </a:r>
            <a:endParaRPr sz="6033"/>
          </a:p>
        </p:txBody>
      </p:sp>
      <p:sp>
        <p:nvSpPr>
          <p:cNvPr id="434" name="Google Shape;434;p74"/>
          <p:cNvSpPr txBox="1"/>
          <p:nvPr>
            <p:ph idx="1" type="subTitle"/>
          </p:nvPr>
        </p:nvSpPr>
        <p:spPr>
          <a:xfrm>
            <a:off x="1461425" y="3277650"/>
            <a:ext cx="78381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Democrats need to communicate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5"/>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Quick Narrative</a:t>
            </a:r>
            <a:endParaRPr b="1" sz="4011"/>
          </a:p>
        </p:txBody>
      </p:sp>
      <p:sp>
        <p:nvSpPr>
          <p:cNvPr id="440" name="Google Shape;440;p75"/>
          <p:cNvSpPr txBox="1"/>
          <p:nvPr>
            <p:ph idx="1" type="body"/>
          </p:nvPr>
        </p:nvSpPr>
        <p:spPr>
          <a:xfrm>
            <a:off x="1371675" y="1648666"/>
            <a:ext cx="4944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b="1" lang="en-US" sz="2500"/>
              <a:t>Democrats are…</a:t>
            </a:r>
            <a:endParaRPr b="1" sz="2500"/>
          </a:p>
          <a:p>
            <a:pPr indent="0" lvl="0" marL="0" rtl="0" algn="l">
              <a:spcBef>
                <a:spcPts val="0"/>
              </a:spcBef>
              <a:spcAft>
                <a:spcPts val="0"/>
              </a:spcAft>
              <a:buClr>
                <a:schemeClr val="dk1"/>
              </a:buClr>
              <a:buSzPts val="1100"/>
              <a:buFont typeface="Arial"/>
              <a:buNone/>
            </a:pPr>
            <a:r>
              <a:t/>
            </a:r>
            <a:endParaRPr sz="2500"/>
          </a:p>
          <a:p>
            <a:pPr indent="-387350" lvl="0" marL="457200" rtl="0" algn="l">
              <a:lnSpc>
                <a:spcPct val="150000"/>
              </a:lnSpc>
              <a:spcBef>
                <a:spcPts val="0"/>
              </a:spcBef>
              <a:spcAft>
                <a:spcPts val="0"/>
              </a:spcAft>
              <a:buSzPts val="2500"/>
              <a:buChar char="❖"/>
            </a:pPr>
            <a:r>
              <a:rPr lang="en-US" sz="2500"/>
              <a:t>Compassionate</a:t>
            </a:r>
            <a:endParaRPr sz="2500"/>
          </a:p>
          <a:p>
            <a:pPr indent="-387350" lvl="0" marL="457200" rtl="0" algn="l">
              <a:lnSpc>
                <a:spcPct val="150000"/>
              </a:lnSpc>
              <a:spcBef>
                <a:spcPts val="0"/>
              </a:spcBef>
              <a:spcAft>
                <a:spcPts val="0"/>
              </a:spcAft>
              <a:buSzPts val="2500"/>
              <a:buChar char="❖"/>
            </a:pPr>
            <a:r>
              <a:rPr lang="en-US" sz="2500"/>
              <a:t>Ethical </a:t>
            </a:r>
            <a:endParaRPr sz="2500"/>
          </a:p>
          <a:p>
            <a:pPr indent="-387350" lvl="0" marL="457200" rtl="0" algn="l">
              <a:lnSpc>
                <a:spcPct val="150000"/>
              </a:lnSpc>
              <a:spcBef>
                <a:spcPts val="0"/>
              </a:spcBef>
              <a:spcAft>
                <a:spcPts val="0"/>
              </a:spcAft>
              <a:buSzPts val="2500"/>
              <a:buChar char="❖"/>
            </a:pPr>
            <a:r>
              <a:rPr lang="en-US" sz="2500"/>
              <a:t>Experienced</a:t>
            </a:r>
            <a:endParaRPr sz="2500"/>
          </a:p>
          <a:p>
            <a:pPr indent="-387350" lvl="0" marL="457200" rtl="0" algn="l">
              <a:lnSpc>
                <a:spcPct val="150000"/>
              </a:lnSpc>
              <a:spcBef>
                <a:spcPts val="0"/>
              </a:spcBef>
              <a:spcAft>
                <a:spcPts val="0"/>
              </a:spcAft>
              <a:buSzPts val="2500"/>
              <a:buChar char="❖"/>
            </a:pPr>
            <a:r>
              <a:rPr lang="en-US" sz="2500"/>
              <a:t>Focused on what matters</a:t>
            </a:r>
            <a:endParaRPr sz="2500"/>
          </a:p>
          <a:p>
            <a:pPr indent="0" lvl="0" marL="0" rtl="0" algn="l">
              <a:spcBef>
                <a:spcPts val="0"/>
              </a:spcBef>
              <a:spcAft>
                <a:spcPts val="0"/>
              </a:spcAft>
              <a:buNone/>
            </a:pPr>
            <a:r>
              <a:t/>
            </a:r>
            <a:endParaRPr sz="2500"/>
          </a:p>
        </p:txBody>
      </p:sp>
      <p:sp>
        <p:nvSpPr>
          <p:cNvPr id="441" name="Google Shape;441;p75"/>
          <p:cNvSpPr txBox="1"/>
          <p:nvPr>
            <p:ph idx="2" type="body"/>
          </p:nvPr>
        </p:nvSpPr>
        <p:spPr>
          <a:xfrm>
            <a:off x="6516824" y="1648675"/>
            <a:ext cx="53886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b="1" lang="en-US" sz="2500"/>
              <a:t>They will…</a:t>
            </a:r>
            <a:endParaRPr b="1" sz="2500"/>
          </a:p>
          <a:p>
            <a:pPr indent="0" lvl="0" marL="0" rtl="0" algn="l">
              <a:spcBef>
                <a:spcPts val="0"/>
              </a:spcBef>
              <a:spcAft>
                <a:spcPts val="0"/>
              </a:spcAft>
              <a:buClr>
                <a:schemeClr val="dk1"/>
              </a:buClr>
              <a:buSzPts val="1100"/>
              <a:buFont typeface="Arial"/>
              <a:buNone/>
            </a:pPr>
            <a:r>
              <a:t/>
            </a:r>
            <a:endParaRPr sz="2500"/>
          </a:p>
          <a:p>
            <a:pPr indent="-387350" lvl="0" marL="457200" rtl="0" algn="l">
              <a:lnSpc>
                <a:spcPct val="150000"/>
              </a:lnSpc>
              <a:spcBef>
                <a:spcPts val="0"/>
              </a:spcBef>
              <a:spcAft>
                <a:spcPts val="0"/>
              </a:spcAft>
              <a:buSzPts val="2500"/>
              <a:buChar char="❖"/>
            </a:pPr>
            <a:r>
              <a:rPr lang="en-US" sz="2500"/>
              <a:t>Understand the issues at stake</a:t>
            </a:r>
            <a:endParaRPr sz="2500"/>
          </a:p>
          <a:p>
            <a:pPr indent="-387350" lvl="0" marL="457200" rtl="0" algn="l">
              <a:lnSpc>
                <a:spcPct val="150000"/>
              </a:lnSpc>
              <a:spcBef>
                <a:spcPts val="0"/>
              </a:spcBef>
              <a:spcAft>
                <a:spcPts val="0"/>
              </a:spcAft>
              <a:buSzPts val="2500"/>
              <a:buChar char="❖"/>
            </a:pPr>
            <a:r>
              <a:rPr lang="en-US" sz="2500"/>
              <a:t>Bring different groups together</a:t>
            </a:r>
            <a:endParaRPr sz="2500"/>
          </a:p>
          <a:p>
            <a:pPr indent="-387350" lvl="0" marL="457200" rtl="0" algn="l">
              <a:lnSpc>
                <a:spcPct val="150000"/>
              </a:lnSpc>
              <a:spcBef>
                <a:spcPts val="0"/>
              </a:spcBef>
              <a:spcAft>
                <a:spcPts val="0"/>
              </a:spcAft>
              <a:buSzPts val="2500"/>
              <a:buChar char="❖"/>
            </a:pPr>
            <a:r>
              <a:rPr lang="en-US" sz="2500"/>
              <a:t>Listen and respond</a:t>
            </a:r>
            <a:endParaRPr sz="2500"/>
          </a:p>
          <a:p>
            <a:pPr indent="-387350" lvl="0" marL="457200" rtl="0" algn="l">
              <a:lnSpc>
                <a:spcPct val="150000"/>
              </a:lnSpc>
              <a:spcBef>
                <a:spcPts val="0"/>
              </a:spcBef>
              <a:spcAft>
                <a:spcPts val="0"/>
              </a:spcAft>
              <a:buSzPts val="2500"/>
              <a:buChar char="❖"/>
            </a:pPr>
            <a:r>
              <a:rPr lang="en-US" sz="2500"/>
              <a:t>Deliver practical solutions</a:t>
            </a:r>
            <a:endParaRPr sz="2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6"/>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Quick Narrative</a:t>
            </a:r>
            <a:endParaRPr b="1" sz="4011"/>
          </a:p>
        </p:txBody>
      </p:sp>
      <p:sp>
        <p:nvSpPr>
          <p:cNvPr id="447" name="Google Shape;447;p76"/>
          <p:cNvSpPr txBox="1"/>
          <p:nvPr>
            <p:ph idx="1" type="body"/>
          </p:nvPr>
        </p:nvSpPr>
        <p:spPr>
          <a:xfrm>
            <a:off x="1295400" y="1536650"/>
            <a:ext cx="5217900" cy="4555200"/>
          </a:xfrm>
          <a:prstGeom prst="rect">
            <a:avLst/>
          </a:prstGeom>
        </p:spPr>
        <p:txBody>
          <a:bodyPr anchorCtr="0" anchor="t" bIns="121900" lIns="121900" spcFirstLastPara="1" rIns="121900" wrap="square" tIns="121900">
            <a:noAutofit/>
          </a:bodyPr>
          <a:lstStyle/>
          <a:p>
            <a:pPr indent="0" lvl="0" marL="0" rtl="0" algn="l">
              <a:lnSpc>
                <a:spcPct val="150000"/>
              </a:lnSpc>
              <a:spcBef>
                <a:spcPts val="0"/>
              </a:spcBef>
              <a:spcAft>
                <a:spcPts val="0"/>
              </a:spcAft>
              <a:buNone/>
            </a:pPr>
            <a:r>
              <a:rPr b="1" lang="en-US" sz="2500"/>
              <a:t>They advocate for…</a:t>
            </a:r>
            <a:endParaRPr b="1" sz="2500"/>
          </a:p>
          <a:p>
            <a:pPr indent="0" lvl="0" marL="0" rtl="0" algn="l">
              <a:lnSpc>
                <a:spcPct val="150000"/>
              </a:lnSpc>
              <a:spcBef>
                <a:spcPts val="0"/>
              </a:spcBef>
              <a:spcAft>
                <a:spcPts val="0"/>
              </a:spcAft>
              <a:buClr>
                <a:schemeClr val="dk1"/>
              </a:buClr>
              <a:buSzPts val="1100"/>
              <a:buFont typeface="Arial"/>
              <a:buNone/>
            </a:pPr>
            <a:r>
              <a:t/>
            </a:r>
            <a:endParaRPr b="1" sz="2500"/>
          </a:p>
          <a:p>
            <a:pPr indent="-374650" lvl="0" marL="457200" rtl="0" algn="l">
              <a:lnSpc>
                <a:spcPct val="150000"/>
              </a:lnSpc>
              <a:spcBef>
                <a:spcPts val="0"/>
              </a:spcBef>
              <a:spcAft>
                <a:spcPts val="0"/>
              </a:spcAft>
              <a:buSzPts val="2300"/>
              <a:buChar char="❖"/>
            </a:pPr>
            <a:r>
              <a:rPr lang="en-US" sz="2300"/>
              <a:t>A more prosperous state for all</a:t>
            </a:r>
            <a:endParaRPr sz="2300"/>
          </a:p>
          <a:p>
            <a:pPr indent="-374650" lvl="0" marL="457200" rtl="0" algn="l">
              <a:lnSpc>
                <a:spcPct val="150000"/>
              </a:lnSpc>
              <a:spcBef>
                <a:spcPts val="0"/>
              </a:spcBef>
              <a:spcAft>
                <a:spcPts val="0"/>
              </a:spcAft>
              <a:buSzPts val="2300"/>
              <a:buChar char="❖"/>
            </a:pPr>
            <a:r>
              <a:rPr lang="en-US" sz="2300"/>
              <a:t>A safer, healthier future</a:t>
            </a:r>
            <a:endParaRPr sz="2300"/>
          </a:p>
          <a:p>
            <a:pPr indent="-374650" lvl="0" marL="457200" rtl="0" algn="l">
              <a:lnSpc>
                <a:spcPct val="150000"/>
              </a:lnSpc>
              <a:spcBef>
                <a:spcPts val="0"/>
              </a:spcBef>
              <a:spcAft>
                <a:spcPts val="0"/>
              </a:spcAft>
              <a:buSzPts val="2300"/>
              <a:buChar char="❖"/>
            </a:pPr>
            <a:r>
              <a:rPr lang="en-US" sz="2300"/>
              <a:t>The freedom to thrive</a:t>
            </a:r>
            <a:endParaRPr sz="2300"/>
          </a:p>
          <a:p>
            <a:pPr indent="-374650" lvl="0" marL="457200" rtl="0" algn="l">
              <a:lnSpc>
                <a:spcPct val="150000"/>
              </a:lnSpc>
              <a:spcBef>
                <a:spcPts val="0"/>
              </a:spcBef>
              <a:spcAft>
                <a:spcPts val="0"/>
              </a:spcAft>
              <a:buSzPts val="2300"/>
              <a:buChar char="❖"/>
            </a:pPr>
            <a:r>
              <a:rPr lang="en-US" sz="2300"/>
              <a:t>Responsive, not restrictive, gov’t</a:t>
            </a:r>
            <a:endParaRPr sz="2300"/>
          </a:p>
          <a:p>
            <a:pPr indent="0" lvl="0" marL="0" rtl="0" algn="l">
              <a:lnSpc>
                <a:spcPct val="150000"/>
              </a:lnSpc>
              <a:spcBef>
                <a:spcPts val="0"/>
              </a:spcBef>
              <a:spcAft>
                <a:spcPts val="0"/>
              </a:spcAft>
              <a:buNone/>
            </a:pPr>
            <a:r>
              <a:t/>
            </a:r>
            <a:endParaRPr b="1" sz="2500"/>
          </a:p>
        </p:txBody>
      </p:sp>
      <p:sp>
        <p:nvSpPr>
          <p:cNvPr id="448" name="Google Shape;448;p76"/>
          <p:cNvSpPr txBox="1"/>
          <p:nvPr>
            <p:ph idx="2" type="body"/>
          </p:nvPr>
        </p:nvSpPr>
        <p:spPr>
          <a:xfrm>
            <a:off x="6815437" y="1536639"/>
            <a:ext cx="5090100" cy="4555200"/>
          </a:xfrm>
          <a:prstGeom prst="rect">
            <a:avLst/>
          </a:prstGeom>
        </p:spPr>
        <p:txBody>
          <a:bodyPr anchorCtr="0" anchor="t" bIns="121900" lIns="121900" spcFirstLastPara="1" rIns="121900" wrap="square" tIns="121900">
            <a:noAutofit/>
          </a:bodyPr>
          <a:lstStyle/>
          <a:p>
            <a:pPr indent="0" lvl="0" marL="0" rtl="0" algn="l">
              <a:lnSpc>
                <a:spcPct val="150000"/>
              </a:lnSpc>
              <a:spcBef>
                <a:spcPts val="0"/>
              </a:spcBef>
              <a:spcAft>
                <a:spcPts val="0"/>
              </a:spcAft>
              <a:buNone/>
            </a:pPr>
            <a:r>
              <a:rPr b="1" lang="en-US" sz="2500"/>
              <a:t>They stand up against…</a:t>
            </a:r>
            <a:endParaRPr b="1" sz="2500"/>
          </a:p>
          <a:p>
            <a:pPr indent="0" lvl="0" marL="0" rtl="0" algn="l">
              <a:lnSpc>
                <a:spcPct val="150000"/>
              </a:lnSpc>
              <a:spcBef>
                <a:spcPts val="0"/>
              </a:spcBef>
              <a:spcAft>
                <a:spcPts val="0"/>
              </a:spcAft>
              <a:buNone/>
            </a:pPr>
            <a:r>
              <a:t/>
            </a:r>
            <a:endParaRPr b="1" sz="2500"/>
          </a:p>
          <a:p>
            <a:pPr indent="-374650" lvl="0" marL="457200" rtl="0" algn="l">
              <a:lnSpc>
                <a:spcPct val="150000"/>
              </a:lnSpc>
              <a:spcBef>
                <a:spcPts val="0"/>
              </a:spcBef>
              <a:spcAft>
                <a:spcPts val="0"/>
              </a:spcAft>
              <a:buSzPts val="2300"/>
              <a:buChar char="❖"/>
            </a:pPr>
            <a:r>
              <a:rPr lang="en-US" sz="2300"/>
              <a:t>Racists and white supremacists</a:t>
            </a:r>
            <a:endParaRPr sz="2300"/>
          </a:p>
          <a:p>
            <a:pPr indent="-374650" lvl="0" marL="457200" rtl="0" algn="l">
              <a:lnSpc>
                <a:spcPct val="150000"/>
              </a:lnSpc>
              <a:spcBef>
                <a:spcPts val="0"/>
              </a:spcBef>
              <a:spcAft>
                <a:spcPts val="0"/>
              </a:spcAft>
              <a:buSzPts val="2300"/>
              <a:buChar char="❖"/>
            </a:pPr>
            <a:r>
              <a:rPr lang="en-US" sz="2300"/>
              <a:t>Radicals and extremists</a:t>
            </a:r>
            <a:endParaRPr sz="2300"/>
          </a:p>
          <a:p>
            <a:pPr indent="-374650" lvl="0" marL="457200" rtl="0" algn="l">
              <a:lnSpc>
                <a:spcPct val="150000"/>
              </a:lnSpc>
              <a:spcBef>
                <a:spcPts val="0"/>
              </a:spcBef>
              <a:spcAft>
                <a:spcPts val="0"/>
              </a:spcAft>
              <a:buSzPts val="2300"/>
              <a:buChar char="❖"/>
            </a:pPr>
            <a:r>
              <a:rPr lang="en-US" sz="2300"/>
              <a:t>Greedy corporations</a:t>
            </a:r>
            <a:endParaRPr sz="2300"/>
          </a:p>
          <a:p>
            <a:pPr indent="-374650" lvl="0" marL="457200" rtl="0" algn="l">
              <a:lnSpc>
                <a:spcPct val="150000"/>
              </a:lnSpc>
              <a:spcBef>
                <a:spcPts val="0"/>
              </a:spcBef>
              <a:spcAft>
                <a:spcPts val="0"/>
              </a:spcAft>
              <a:buSzPts val="2300"/>
              <a:buChar char="❖"/>
            </a:pPr>
            <a:r>
              <a:rPr lang="en-US" sz="2300"/>
              <a:t>Corruption and cronyism</a:t>
            </a:r>
            <a:endParaRPr b="1"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7"/>
          <p:cNvSpPr/>
          <p:nvPr/>
        </p:nvSpPr>
        <p:spPr>
          <a:xfrm>
            <a:off x="9486050" y="4461475"/>
            <a:ext cx="2033400" cy="16602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7"/>
          <p:cNvSpPr/>
          <p:nvPr/>
        </p:nvSpPr>
        <p:spPr>
          <a:xfrm>
            <a:off x="8389975" y="1599300"/>
            <a:ext cx="3127200" cy="15756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7"/>
          <p:cNvSpPr/>
          <p:nvPr/>
        </p:nvSpPr>
        <p:spPr>
          <a:xfrm>
            <a:off x="5508186" y="2496140"/>
            <a:ext cx="2113500" cy="21438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7"/>
          <p:cNvSpPr/>
          <p:nvPr/>
        </p:nvSpPr>
        <p:spPr>
          <a:xfrm>
            <a:off x="1496550" y="4171050"/>
            <a:ext cx="2865900" cy="19506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7"/>
          <p:cNvSpPr/>
          <p:nvPr/>
        </p:nvSpPr>
        <p:spPr>
          <a:xfrm>
            <a:off x="1658451" y="1503600"/>
            <a:ext cx="2430900" cy="14442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7"/>
          <p:cNvSpPr txBox="1"/>
          <p:nvPr>
            <p:ph type="title"/>
          </p:nvPr>
        </p:nvSpPr>
        <p:spPr>
          <a:xfrm>
            <a:off x="1371600" y="263531"/>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Associate Democrats with…</a:t>
            </a:r>
            <a:endParaRPr b="1" sz="4011"/>
          </a:p>
        </p:txBody>
      </p:sp>
      <p:pic>
        <p:nvPicPr>
          <p:cNvPr id="459" name="Google Shape;459;p77"/>
          <p:cNvPicPr preferRelativeResize="0"/>
          <p:nvPr/>
        </p:nvPicPr>
        <p:blipFill rotWithShape="1">
          <a:blip r:embed="rId3">
            <a:alphaModFix/>
          </a:blip>
          <a:srcRect b="7458" l="21815" r="26672" t="0"/>
          <a:stretch/>
        </p:blipFill>
        <p:spPr>
          <a:xfrm>
            <a:off x="5375214" y="2320940"/>
            <a:ext cx="2076723" cy="2143683"/>
          </a:xfrm>
          <a:prstGeom prst="rect">
            <a:avLst/>
          </a:prstGeom>
          <a:noFill/>
          <a:ln>
            <a:noFill/>
          </a:ln>
        </p:spPr>
      </p:pic>
      <p:pic>
        <p:nvPicPr>
          <p:cNvPr id="460" name="Google Shape;460;p77"/>
          <p:cNvPicPr preferRelativeResize="0"/>
          <p:nvPr/>
        </p:nvPicPr>
        <p:blipFill>
          <a:blip r:embed="rId4">
            <a:alphaModFix/>
          </a:blip>
          <a:stretch>
            <a:fillRect/>
          </a:stretch>
        </p:blipFill>
        <p:spPr>
          <a:xfrm>
            <a:off x="9363217" y="4349784"/>
            <a:ext cx="2033308" cy="1660103"/>
          </a:xfrm>
          <a:prstGeom prst="rect">
            <a:avLst/>
          </a:prstGeom>
          <a:noFill/>
          <a:ln>
            <a:noFill/>
          </a:ln>
        </p:spPr>
      </p:pic>
      <p:pic>
        <p:nvPicPr>
          <p:cNvPr id="461" name="Google Shape;461;p77"/>
          <p:cNvPicPr preferRelativeResize="0"/>
          <p:nvPr/>
        </p:nvPicPr>
        <p:blipFill rotWithShape="1">
          <a:blip r:embed="rId5">
            <a:alphaModFix/>
          </a:blip>
          <a:srcRect b="13072" l="8769" r="5592" t="15535"/>
          <a:stretch/>
        </p:blipFill>
        <p:spPr>
          <a:xfrm>
            <a:off x="8269339" y="1381325"/>
            <a:ext cx="3127176" cy="1660103"/>
          </a:xfrm>
          <a:prstGeom prst="rect">
            <a:avLst/>
          </a:prstGeom>
          <a:noFill/>
          <a:ln>
            <a:noFill/>
          </a:ln>
        </p:spPr>
      </p:pic>
      <p:pic>
        <p:nvPicPr>
          <p:cNvPr id="462" name="Google Shape;462;p77"/>
          <p:cNvPicPr preferRelativeResize="0"/>
          <p:nvPr/>
        </p:nvPicPr>
        <p:blipFill rotWithShape="1">
          <a:blip r:embed="rId6">
            <a:alphaModFix/>
          </a:blip>
          <a:srcRect b="4961" l="0" r="0" t="8749"/>
          <a:stretch/>
        </p:blipFill>
        <p:spPr>
          <a:xfrm>
            <a:off x="1533974" y="1454882"/>
            <a:ext cx="2431054" cy="1370041"/>
          </a:xfrm>
          <a:prstGeom prst="rect">
            <a:avLst/>
          </a:prstGeom>
          <a:noFill/>
          <a:ln>
            <a:noFill/>
          </a:ln>
        </p:spPr>
      </p:pic>
      <p:pic>
        <p:nvPicPr>
          <p:cNvPr id="463" name="Google Shape;463;p77"/>
          <p:cNvPicPr preferRelativeResize="0"/>
          <p:nvPr/>
        </p:nvPicPr>
        <p:blipFill>
          <a:blip r:embed="rId7">
            <a:alphaModFix/>
          </a:blip>
          <a:stretch>
            <a:fillRect/>
          </a:stretch>
        </p:blipFill>
        <p:spPr>
          <a:xfrm>
            <a:off x="1371600" y="4038649"/>
            <a:ext cx="2865750" cy="1971234"/>
          </a:xfrm>
          <a:prstGeom prst="rect">
            <a:avLst/>
          </a:prstGeom>
          <a:noFill/>
          <a:ln>
            <a:noFill/>
          </a:ln>
        </p:spPr>
      </p:pic>
      <p:sp>
        <p:nvSpPr>
          <p:cNvPr id="464" name="Google Shape;464;p77"/>
          <p:cNvSpPr txBox="1"/>
          <p:nvPr/>
        </p:nvSpPr>
        <p:spPr>
          <a:xfrm>
            <a:off x="5592937" y="4692595"/>
            <a:ext cx="19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Delivering solutions</a:t>
            </a:r>
            <a:endParaRPr b="1">
              <a:solidFill>
                <a:srgbClr val="174B97"/>
              </a:solidFill>
              <a:latin typeface="Inter"/>
              <a:ea typeface="Inter"/>
              <a:cs typeface="Inter"/>
              <a:sym typeface="Inter"/>
            </a:endParaRPr>
          </a:p>
        </p:txBody>
      </p:sp>
      <p:sp>
        <p:nvSpPr>
          <p:cNvPr id="465" name="Google Shape;465;p77"/>
          <p:cNvSpPr txBox="1"/>
          <p:nvPr/>
        </p:nvSpPr>
        <p:spPr>
          <a:xfrm>
            <a:off x="1814464" y="6121719"/>
            <a:ext cx="19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Working together</a:t>
            </a:r>
            <a:endParaRPr b="1">
              <a:solidFill>
                <a:srgbClr val="174B97"/>
              </a:solidFill>
              <a:latin typeface="Inter"/>
              <a:ea typeface="Inter"/>
              <a:cs typeface="Inter"/>
              <a:sym typeface="Inter"/>
            </a:endParaRPr>
          </a:p>
        </p:txBody>
      </p:sp>
      <p:sp>
        <p:nvSpPr>
          <p:cNvPr id="466" name="Google Shape;466;p77"/>
          <p:cNvSpPr txBox="1"/>
          <p:nvPr/>
        </p:nvSpPr>
        <p:spPr>
          <a:xfrm>
            <a:off x="1533974" y="2958671"/>
            <a:ext cx="2430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Fighting for the future</a:t>
            </a:r>
            <a:endParaRPr b="1">
              <a:solidFill>
                <a:srgbClr val="174B97"/>
              </a:solidFill>
              <a:latin typeface="Inter"/>
              <a:ea typeface="Inter"/>
              <a:cs typeface="Inter"/>
              <a:sym typeface="Inter"/>
            </a:endParaRPr>
          </a:p>
        </p:txBody>
      </p:sp>
      <p:sp>
        <p:nvSpPr>
          <p:cNvPr id="467" name="Google Shape;467;p77"/>
          <p:cNvSpPr txBox="1"/>
          <p:nvPr/>
        </p:nvSpPr>
        <p:spPr>
          <a:xfrm>
            <a:off x="8608376" y="3239800"/>
            <a:ext cx="260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Working for the people</a:t>
            </a:r>
            <a:endParaRPr b="1">
              <a:solidFill>
                <a:srgbClr val="174B97"/>
              </a:solidFill>
              <a:latin typeface="Inter"/>
              <a:ea typeface="Inter"/>
              <a:cs typeface="Inter"/>
              <a:sym typeface="Inter"/>
            </a:endParaRPr>
          </a:p>
        </p:txBody>
      </p:sp>
      <p:sp>
        <p:nvSpPr>
          <p:cNvPr id="468" name="Google Shape;468;p77"/>
          <p:cNvSpPr txBox="1"/>
          <p:nvPr/>
        </p:nvSpPr>
        <p:spPr>
          <a:xfrm>
            <a:off x="9389860" y="6121719"/>
            <a:ext cx="198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Unity</a:t>
            </a:r>
            <a:endParaRPr b="1">
              <a:solidFill>
                <a:srgbClr val="174B97"/>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8"/>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Putting it in Practice: Example 1</a:t>
            </a:r>
            <a:endParaRPr b="1" sz="4011"/>
          </a:p>
        </p:txBody>
      </p:sp>
      <p:sp>
        <p:nvSpPr>
          <p:cNvPr id="474" name="Google Shape;474;p78"/>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i="1" lang="en-US" sz="3000"/>
              <a:t>As the former Chief Justice of the North Carolina Supreme Court, Cheri Beasley has years of experience listening to both sides of an issue and understanding what's at stake. In the U.S. Senate, she will continue to be a compassionate and ethical leader as she works to create a safer, healthier future for all.</a:t>
            </a:r>
            <a:endParaRPr i="1" sz="3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9"/>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Putting it in Practice: </a:t>
            </a:r>
            <a:r>
              <a:rPr b="1" lang="en-US" sz="4011"/>
              <a:t>Example</a:t>
            </a:r>
            <a:r>
              <a:rPr b="1" lang="en-US" sz="4011"/>
              <a:t> 2</a:t>
            </a:r>
            <a:endParaRPr b="1" sz="4011"/>
          </a:p>
        </p:txBody>
      </p:sp>
      <p:sp>
        <p:nvSpPr>
          <p:cNvPr id="480" name="Google Shape;480;p79"/>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i="1" lang="en-US" sz="3000"/>
              <a:t>Instead of engaging in petty partisan squabbles, Cheri Beasley is focused on what matters: creating a more prosperous North Carolina for all. She will work to lower the skyrocketing cost of living, and expand access to healthcare and education, so more people have the freedom to thrive, not just survive.</a:t>
            </a:r>
            <a:endParaRPr i="1" sz="3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80"/>
          <p:cNvSpPr txBox="1"/>
          <p:nvPr>
            <p:ph type="ctrTitle"/>
          </p:nvPr>
        </p:nvSpPr>
        <p:spPr>
          <a:xfrm>
            <a:off x="1429125" y="748025"/>
            <a:ext cx="89469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6033"/>
              <a:t>The Story of Them</a:t>
            </a:r>
            <a:endParaRPr sz="6033"/>
          </a:p>
        </p:txBody>
      </p:sp>
      <p:sp>
        <p:nvSpPr>
          <p:cNvPr id="487" name="Google Shape;487;p80"/>
          <p:cNvSpPr txBox="1"/>
          <p:nvPr>
            <p:ph idx="1" type="subTitle"/>
          </p:nvPr>
        </p:nvSpPr>
        <p:spPr>
          <a:xfrm>
            <a:off x="1461425" y="3291375"/>
            <a:ext cx="82857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we need to communicate about Republicans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81"/>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Quick Narrative</a:t>
            </a:r>
            <a:endParaRPr b="1" sz="4011"/>
          </a:p>
        </p:txBody>
      </p:sp>
      <p:sp>
        <p:nvSpPr>
          <p:cNvPr id="493" name="Google Shape;493;p81"/>
          <p:cNvSpPr txBox="1"/>
          <p:nvPr>
            <p:ph idx="1" type="body"/>
          </p:nvPr>
        </p:nvSpPr>
        <p:spPr>
          <a:xfrm>
            <a:off x="932175" y="1536641"/>
            <a:ext cx="4944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b="1" lang="en-US" sz="2500"/>
              <a:t>Republican politicians are…</a:t>
            </a:r>
            <a:endParaRPr b="1" sz="2500"/>
          </a:p>
          <a:p>
            <a:pPr indent="0" lvl="0" marL="0" rtl="0" algn="l">
              <a:spcBef>
                <a:spcPts val="0"/>
              </a:spcBef>
              <a:spcAft>
                <a:spcPts val="0"/>
              </a:spcAft>
              <a:buClr>
                <a:schemeClr val="dk1"/>
              </a:buClr>
              <a:buSzPts val="1100"/>
              <a:buFont typeface="Arial"/>
              <a:buNone/>
            </a:pPr>
            <a:r>
              <a:t/>
            </a:r>
            <a:endParaRPr b="1" sz="2500"/>
          </a:p>
          <a:p>
            <a:pPr indent="-387350" lvl="0" marL="457200" rtl="0" algn="l">
              <a:lnSpc>
                <a:spcPct val="150000"/>
              </a:lnSpc>
              <a:spcBef>
                <a:spcPts val="0"/>
              </a:spcBef>
              <a:spcAft>
                <a:spcPts val="0"/>
              </a:spcAft>
              <a:buSzPts val="2500"/>
              <a:buChar char="❖"/>
            </a:pPr>
            <a:r>
              <a:rPr lang="en-US" sz="2500"/>
              <a:t>Out-of-touch</a:t>
            </a:r>
            <a:endParaRPr sz="2500"/>
          </a:p>
          <a:p>
            <a:pPr indent="-387350" lvl="0" marL="457200" rtl="0" algn="l">
              <a:lnSpc>
                <a:spcPct val="150000"/>
              </a:lnSpc>
              <a:spcBef>
                <a:spcPts val="0"/>
              </a:spcBef>
              <a:spcAft>
                <a:spcPts val="0"/>
              </a:spcAft>
              <a:buSzPts val="2500"/>
              <a:buChar char="❖"/>
            </a:pPr>
            <a:r>
              <a:rPr lang="en-US" sz="2500"/>
              <a:t>Self-centered</a:t>
            </a:r>
            <a:endParaRPr sz="2500"/>
          </a:p>
          <a:p>
            <a:pPr indent="-387350" lvl="0" marL="457200" rtl="0" algn="l">
              <a:lnSpc>
                <a:spcPct val="150000"/>
              </a:lnSpc>
              <a:spcBef>
                <a:spcPts val="0"/>
              </a:spcBef>
              <a:spcAft>
                <a:spcPts val="0"/>
              </a:spcAft>
              <a:buSzPts val="2500"/>
              <a:buChar char="❖"/>
            </a:pPr>
            <a:r>
              <a:rPr lang="en-US" sz="2500"/>
              <a:t>Slow to change</a:t>
            </a:r>
            <a:endParaRPr sz="2500"/>
          </a:p>
          <a:p>
            <a:pPr indent="-387350" lvl="0" marL="457200" rtl="0" algn="l">
              <a:lnSpc>
                <a:spcPct val="150000"/>
              </a:lnSpc>
              <a:spcBef>
                <a:spcPts val="0"/>
              </a:spcBef>
              <a:spcAft>
                <a:spcPts val="0"/>
              </a:spcAft>
              <a:buSzPts val="2500"/>
              <a:buChar char="❖"/>
            </a:pPr>
            <a:r>
              <a:rPr lang="en-US" sz="2500"/>
              <a:t>Power-hungry</a:t>
            </a:r>
            <a:endParaRPr sz="2500"/>
          </a:p>
        </p:txBody>
      </p:sp>
      <p:sp>
        <p:nvSpPr>
          <p:cNvPr id="494" name="Google Shape;494;p81"/>
          <p:cNvSpPr txBox="1"/>
          <p:nvPr>
            <p:ph idx="2" type="body"/>
          </p:nvPr>
        </p:nvSpPr>
        <p:spPr>
          <a:xfrm>
            <a:off x="6051475" y="1536650"/>
            <a:ext cx="5853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2500"/>
              <a:t>They will…</a:t>
            </a:r>
            <a:endParaRPr b="1" sz="2500"/>
          </a:p>
          <a:p>
            <a:pPr indent="0" lvl="0" marL="0" rtl="0" algn="l">
              <a:spcBef>
                <a:spcPts val="0"/>
              </a:spcBef>
              <a:spcAft>
                <a:spcPts val="0"/>
              </a:spcAft>
              <a:buNone/>
            </a:pPr>
            <a:r>
              <a:t/>
            </a:r>
            <a:endParaRPr sz="2500"/>
          </a:p>
          <a:p>
            <a:pPr indent="-387350" lvl="0" marL="457200" rtl="0" algn="l">
              <a:lnSpc>
                <a:spcPct val="150000"/>
              </a:lnSpc>
              <a:spcBef>
                <a:spcPts val="0"/>
              </a:spcBef>
              <a:spcAft>
                <a:spcPts val="0"/>
              </a:spcAft>
              <a:buSzPts val="2500"/>
              <a:buChar char="❖"/>
            </a:pPr>
            <a:r>
              <a:rPr lang="en-US" sz="2500"/>
              <a:t>Take us backwards</a:t>
            </a:r>
            <a:endParaRPr sz="2500"/>
          </a:p>
          <a:p>
            <a:pPr indent="-387350" lvl="0" marL="457200" rtl="0" algn="l">
              <a:lnSpc>
                <a:spcPct val="150000"/>
              </a:lnSpc>
              <a:spcBef>
                <a:spcPts val="0"/>
              </a:spcBef>
              <a:spcAft>
                <a:spcPts val="0"/>
              </a:spcAft>
              <a:buSzPts val="2500"/>
              <a:buChar char="❖"/>
            </a:pPr>
            <a:r>
              <a:rPr lang="en-US" sz="2500"/>
              <a:t>Prioritize profits over people</a:t>
            </a:r>
            <a:endParaRPr sz="2500"/>
          </a:p>
          <a:p>
            <a:pPr indent="-387350" lvl="0" marL="457200" rtl="0" algn="l">
              <a:lnSpc>
                <a:spcPct val="150000"/>
              </a:lnSpc>
              <a:spcBef>
                <a:spcPts val="0"/>
              </a:spcBef>
              <a:spcAft>
                <a:spcPts val="0"/>
              </a:spcAft>
              <a:buSzPts val="2500"/>
              <a:buChar char="❖"/>
            </a:pPr>
            <a:r>
              <a:rPr lang="en-US" sz="2500"/>
              <a:t>Cave to lobbyists, the top one percent, and greedy corporations</a:t>
            </a:r>
            <a:endParaRPr sz="2500"/>
          </a:p>
          <a:p>
            <a:pPr indent="-387350" lvl="0" marL="457200" rtl="0" algn="l">
              <a:lnSpc>
                <a:spcPct val="150000"/>
              </a:lnSpc>
              <a:spcBef>
                <a:spcPts val="0"/>
              </a:spcBef>
              <a:spcAft>
                <a:spcPts val="0"/>
              </a:spcAft>
              <a:buSzPts val="2500"/>
              <a:buChar char="❖"/>
            </a:pPr>
            <a:r>
              <a:rPr lang="en-US" sz="2500"/>
              <a:t>Hurt average North Carolinians</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2"/>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Quick Narrative</a:t>
            </a:r>
            <a:endParaRPr b="1" sz="4011"/>
          </a:p>
        </p:txBody>
      </p:sp>
      <p:sp>
        <p:nvSpPr>
          <p:cNvPr id="500" name="Google Shape;500;p82"/>
          <p:cNvSpPr txBox="1"/>
          <p:nvPr>
            <p:ph idx="1" type="body"/>
          </p:nvPr>
        </p:nvSpPr>
        <p:spPr>
          <a:xfrm>
            <a:off x="1009725" y="1536641"/>
            <a:ext cx="4944900" cy="4555200"/>
          </a:xfrm>
          <a:prstGeom prst="rect">
            <a:avLst/>
          </a:prstGeom>
        </p:spPr>
        <p:txBody>
          <a:bodyPr anchorCtr="0" anchor="t" bIns="121900" lIns="121900" spcFirstLastPara="1" rIns="121900" wrap="square" tIns="121900">
            <a:noAutofit/>
          </a:bodyPr>
          <a:lstStyle/>
          <a:p>
            <a:pPr indent="0" lvl="0" marL="0" rtl="0" algn="l">
              <a:lnSpc>
                <a:spcPct val="150000"/>
              </a:lnSpc>
              <a:spcBef>
                <a:spcPts val="0"/>
              </a:spcBef>
              <a:spcAft>
                <a:spcPts val="0"/>
              </a:spcAft>
              <a:buNone/>
            </a:pPr>
            <a:r>
              <a:rPr b="1" lang="en-US" sz="2500"/>
              <a:t>They encourage…</a:t>
            </a:r>
            <a:endParaRPr b="1" sz="2500"/>
          </a:p>
          <a:p>
            <a:pPr indent="0" lvl="0" marL="0" rtl="0" algn="l">
              <a:lnSpc>
                <a:spcPct val="150000"/>
              </a:lnSpc>
              <a:spcBef>
                <a:spcPts val="0"/>
              </a:spcBef>
              <a:spcAft>
                <a:spcPts val="0"/>
              </a:spcAft>
              <a:buNone/>
            </a:pPr>
            <a:r>
              <a:t/>
            </a:r>
            <a:endParaRPr b="1" sz="2500"/>
          </a:p>
          <a:p>
            <a:pPr indent="-387350" lvl="0" marL="457200" rtl="0" algn="l">
              <a:lnSpc>
                <a:spcPct val="150000"/>
              </a:lnSpc>
              <a:spcBef>
                <a:spcPts val="0"/>
              </a:spcBef>
              <a:spcAft>
                <a:spcPts val="0"/>
              </a:spcAft>
              <a:buSzPts val="2500"/>
              <a:buChar char="❖"/>
            </a:pPr>
            <a:r>
              <a:rPr lang="en-US" sz="2500"/>
              <a:t>Chaos</a:t>
            </a:r>
            <a:endParaRPr sz="2500"/>
          </a:p>
          <a:p>
            <a:pPr indent="-387350" lvl="0" marL="457200" rtl="0" algn="l">
              <a:lnSpc>
                <a:spcPct val="150000"/>
              </a:lnSpc>
              <a:spcBef>
                <a:spcPts val="0"/>
              </a:spcBef>
              <a:spcAft>
                <a:spcPts val="0"/>
              </a:spcAft>
              <a:buSzPts val="2500"/>
              <a:buChar char="❖"/>
            </a:pPr>
            <a:r>
              <a:rPr lang="en-US" sz="2500"/>
              <a:t>Division</a:t>
            </a:r>
            <a:endParaRPr sz="2500"/>
          </a:p>
          <a:p>
            <a:pPr indent="-387350" lvl="0" marL="457200" rtl="0" algn="l">
              <a:lnSpc>
                <a:spcPct val="150000"/>
              </a:lnSpc>
              <a:spcBef>
                <a:spcPts val="0"/>
              </a:spcBef>
              <a:spcAft>
                <a:spcPts val="0"/>
              </a:spcAft>
              <a:buSzPts val="2500"/>
              <a:buChar char="❖"/>
            </a:pPr>
            <a:r>
              <a:rPr lang="en-US" sz="2500"/>
              <a:t>Dysfunction</a:t>
            </a:r>
            <a:endParaRPr sz="2500"/>
          </a:p>
          <a:p>
            <a:pPr indent="-387350" lvl="0" marL="457200" rtl="0" algn="l">
              <a:lnSpc>
                <a:spcPct val="150000"/>
              </a:lnSpc>
              <a:spcBef>
                <a:spcPts val="0"/>
              </a:spcBef>
              <a:spcAft>
                <a:spcPts val="0"/>
              </a:spcAft>
              <a:buSzPts val="2500"/>
              <a:buChar char="❖"/>
            </a:pPr>
            <a:r>
              <a:rPr lang="en-US" sz="2500"/>
              <a:t>A weakened democracy</a:t>
            </a:r>
            <a:endParaRPr sz="2500"/>
          </a:p>
          <a:p>
            <a:pPr indent="0" lvl="0" marL="0" rtl="0" algn="l">
              <a:lnSpc>
                <a:spcPct val="150000"/>
              </a:lnSpc>
              <a:spcBef>
                <a:spcPts val="0"/>
              </a:spcBef>
              <a:spcAft>
                <a:spcPts val="0"/>
              </a:spcAft>
              <a:buNone/>
            </a:pPr>
            <a:r>
              <a:t/>
            </a:r>
            <a:endParaRPr b="1" sz="2500"/>
          </a:p>
        </p:txBody>
      </p:sp>
      <p:sp>
        <p:nvSpPr>
          <p:cNvPr id="501" name="Google Shape;501;p82"/>
          <p:cNvSpPr txBox="1"/>
          <p:nvPr>
            <p:ph idx="2" type="body"/>
          </p:nvPr>
        </p:nvSpPr>
        <p:spPr>
          <a:xfrm>
            <a:off x="5680975" y="1536650"/>
            <a:ext cx="6224400" cy="4555200"/>
          </a:xfrm>
          <a:prstGeom prst="rect">
            <a:avLst/>
          </a:prstGeom>
        </p:spPr>
        <p:txBody>
          <a:bodyPr anchorCtr="0" anchor="t" bIns="121900" lIns="121900" spcFirstLastPara="1" rIns="121900" wrap="square" tIns="121900">
            <a:noAutofit/>
          </a:bodyPr>
          <a:lstStyle/>
          <a:p>
            <a:pPr indent="0" lvl="0" marL="0" rtl="0" algn="l">
              <a:lnSpc>
                <a:spcPct val="150000"/>
              </a:lnSpc>
              <a:spcBef>
                <a:spcPts val="0"/>
              </a:spcBef>
              <a:spcAft>
                <a:spcPts val="0"/>
              </a:spcAft>
              <a:buNone/>
            </a:pPr>
            <a:r>
              <a:rPr b="1" lang="en-US" sz="2500">
                <a:solidFill>
                  <a:srgbClr val="174B97"/>
                </a:solidFill>
                <a:latin typeface="Inter"/>
                <a:ea typeface="Inter"/>
                <a:cs typeface="Inter"/>
                <a:sym typeface="Inter"/>
              </a:rPr>
              <a:t>They don’t stop allies who engage in…</a:t>
            </a:r>
            <a:endParaRPr b="1" sz="2500">
              <a:solidFill>
                <a:srgbClr val="174B97"/>
              </a:solidFill>
              <a:latin typeface="Inter"/>
              <a:ea typeface="Inter"/>
              <a:cs typeface="Inter"/>
              <a:sym typeface="Inter"/>
            </a:endParaRPr>
          </a:p>
          <a:p>
            <a:pPr indent="0" lvl="0" marL="0" rtl="0" algn="l">
              <a:lnSpc>
                <a:spcPct val="150000"/>
              </a:lnSpc>
              <a:spcBef>
                <a:spcPts val="0"/>
              </a:spcBef>
              <a:spcAft>
                <a:spcPts val="0"/>
              </a:spcAft>
              <a:buNone/>
            </a:pPr>
            <a:r>
              <a:t/>
            </a:r>
            <a:endParaRPr b="1" sz="2500">
              <a:solidFill>
                <a:srgbClr val="174B97"/>
              </a:solidFill>
              <a:latin typeface="Inter"/>
              <a:ea typeface="Inter"/>
              <a:cs typeface="Inter"/>
              <a:sym typeface="Inter"/>
            </a:endParaRPr>
          </a:p>
          <a:p>
            <a:pPr indent="-387350" lvl="0" marL="1371600" rtl="0" algn="l">
              <a:lnSpc>
                <a:spcPct val="150000"/>
              </a:lnSpc>
              <a:spcBef>
                <a:spcPts val="0"/>
              </a:spcBef>
              <a:spcAft>
                <a:spcPts val="0"/>
              </a:spcAft>
              <a:buClr>
                <a:srgbClr val="174B97"/>
              </a:buClr>
              <a:buSzPts val="2500"/>
              <a:buFont typeface="Inter"/>
              <a:buChar char="❖"/>
            </a:pPr>
            <a:r>
              <a:rPr lang="en-US" sz="2500">
                <a:solidFill>
                  <a:srgbClr val="174B97"/>
                </a:solidFill>
                <a:latin typeface="Inter"/>
                <a:ea typeface="Inter"/>
                <a:cs typeface="Inter"/>
                <a:sym typeface="Inter"/>
              </a:rPr>
              <a:t>Racism and discrimination</a:t>
            </a:r>
            <a:endParaRPr sz="2500">
              <a:solidFill>
                <a:srgbClr val="174B97"/>
              </a:solidFill>
              <a:latin typeface="Inter"/>
              <a:ea typeface="Inter"/>
              <a:cs typeface="Inter"/>
              <a:sym typeface="Inter"/>
            </a:endParaRPr>
          </a:p>
          <a:p>
            <a:pPr indent="-387350" lvl="0" marL="1371600" rtl="0" algn="l">
              <a:lnSpc>
                <a:spcPct val="150000"/>
              </a:lnSpc>
              <a:spcBef>
                <a:spcPts val="0"/>
              </a:spcBef>
              <a:spcAft>
                <a:spcPts val="0"/>
              </a:spcAft>
              <a:buClr>
                <a:srgbClr val="174B97"/>
              </a:buClr>
              <a:buSzPts val="2500"/>
              <a:buFont typeface="Inter"/>
              <a:buChar char="❖"/>
            </a:pPr>
            <a:r>
              <a:rPr lang="en-US" sz="2500">
                <a:solidFill>
                  <a:srgbClr val="174B97"/>
                </a:solidFill>
                <a:latin typeface="Inter"/>
                <a:ea typeface="Inter"/>
                <a:cs typeface="Inter"/>
                <a:sym typeface="Inter"/>
              </a:rPr>
              <a:t>Corruption</a:t>
            </a:r>
            <a:endParaRPr sz="2500">
              <a:solidFill>
                <a:srgbClr val="174B97"/>
              </a:solidFill>
              <a:latin typeface="Inter"/>
              <a:ea typeface="Inter"/>
              <a:cs typeface="Inter"/>
              <a:sym typeface="Inter"/>
            </a:endParaRPr>
          </a:p>
          <a:p>
            <a:pPr indent="-387350" lvl="0" marL="1371600" rtl="0" algn="l">
              <a:lnSpc>
                <a:spcPct val="150000"/>
              </a:lnSpc>
              <a:spcBef>
                <a:spcPts val="0"/>
              </a:spcBef>
              <a:spcAft>
                <a:spcPts val="0"/>
              </a:spcAft>
              <a:buClr>
                <a:srgbClr val="174B97"/>
              </a:buClr>
              <a:buSzPts val="2500"/>
              <a:buFont typeface="Inter"/>
              <a:buChar char="❖"/>
            </a:pPr>
            <a:r>
              <a:rPr lang="en-US" sz="2500">
                <a:solidFill>
                  <a:srgbClr val="174B97"/>
                </a:solidFill>
                <a:latin typeface="Inter"/>
                <a:ea typeface="Inter"/>
                <a:cs typeface="Inter"/>
                <a:sym typeface="Inter"/>
              </a:rPr>
              <a:t>Violent extremism</a:t>
            </a:r>
            <a:endParaRPr sz="2500">
              <a:solidFill>
                <a:srgbClr val="174B97"/>
              </a:solidFill>
              <a:latin typeface="Inter"/>
              <a:ea typeface="Inter"/>
              <a:cs typeface="Inter"/>
              <a:sym typeface="Inter"/>
            </a:endParaRPr>
          </a:p>
          <a:p>
            <a:pPr indent="-387350" lvl="0" marL="1371600" rtl="0" algn="l">
              <a:lnSpc>
                <a:spcPct val="150000"/>
              </a:lnSpc>
              <a:spcBef>
                <a:spcPts val="0"/>
              </a:spcBef>
              <a:spcAft>
                <a:spcPts val="0"/>
              </a:spcAft>
              <a:buClr>
                <a:srgbClr val="174B97"/>
              </a:buClr>
              <a:buSzPts val="2500"/>
              <a:buFont typeface="Inter"/>
              <a:buChar char="❖"/>
            </a:pPr>
            <a:r>
              <a:rPr lang="en-US" sz="2500">
                <a:solidFill>
                  <a:srgbClr val="174B97"/>
                </a:solidFill>
                <a:latin typeface="Inter"/>
                <a:ea typeface="Inter"/>
                <a:cs typeface="Inter"/>
                <a:sym typeface="Inter"/>
              </a:rPr>
              <a:t>Dangerous misinformation</a:t>
            </a:r>
            <a:endParaRPr sz="2500">
              <a:solidFill>
                <a:srgbClr val="174B97"/>
              </a:solidFill>
              <a:latin typeface="Inter"/>
              <a:ea typeface="Inter"/>
              <a:cs typeface="Inter"/>
              <a:sym typeface="Inter"/>
            </a:endParaRPr>
          </a:p>
          <a:p>
            <a:pPr indent="0" lvl="0" marL="457200" rtl="0" algn="l">
              <a:lnSpc>
                <a:spcPct val="150000"/>
              </a:lnSpc>
              <a:spcBef>
                <a:spcPts val="0"/>
              </a:spcBef>
              <a:spcAft>
                <a:spcPts val="0"/>
              </a:spcAft>
              <a:buNone/>
            </a:pPr>
            <a:r>
              <a:t/>
            </a:r>
            <a:endParaRPr sz="2500">
              <a:solidFill>
                <a:srgbClr val="174B97"/>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83"/>
          <p:cNvSpPr/>
          <p:nvPr/>
        </p:nvSpPr>
        <p:spPr>
          <a:xfrm>
            <a:off x="8844963" y="4698332"/>
            <a:ext cx="2257500" cy="13779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3"/>
          <p:cNvSpPr/>
          <p:nvPr/>
        </p:nvSpPr>
        <p:spPr>
          <a:xfrm>
            <a:off x="8862925" y="1828800"/>
            <a:ext cx="2257500" cy="14604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3"/>
          <p:cNvSpPr/>
          <p:nvPr/>
        </p:nvSpPr>
        <p:spPr>
          <a:xfrm>
            <a:off x="5728529" y="2712520"/>
            <a:ext cx="1104900" cy="24099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3"/>
          <p:cNvSpPr/>
          <p:nvPr/>
        </p:nvSpPr>
        <p:spPr>
          <a:xfrm>
            <a:off x="1548457" y="4523387"/>
            <a:ext cx="2257500" cy="12573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3"/>
          <p:cNvSpPr/>
          <p:nvPr/>
        </p:nvSpPr>
        <p:spPr>
          <a:xfrm>
            <a:off x="1552175" y="1923368"/>
            <a:ext cx="2257500" cy="1257300"/>
          </a:xfrm>
          <a:prstGeom prst="rect">
            <a:avLst/>
          </a:prstGeom>
          <a:solidFill>
            <a:srgbClr val="174B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3"/>
          <p:cNvSpPr txBox="1"/>
          <p:nvPr>
            <p:ph type="title"/>
          </p:nvPr>
        </p:nvSpPr>
        <p:spPr>
          <a:xfrm>
            <a:off x="1371600" y="3647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Associate Republicans with…</a:t>
            </a:r>
            <a:endParaRPr b="1" sz="4011"/>
          </a:p>
        </p:txBody>
      </p:sp>
      <p:sp>
        <p:nvSpPr>
          <p:cNvPr id="512" name="Google Shape;512;p83"/>
          <p:cNvSpPr txBox="1"/>
          <p:nvPr/>
        </p:nvSpPr>
        <p:spPr>
          <a:xfrm>
            <a:off x="5204538" y="5172075"/>
            <a:ext cx="20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Dysfunction</a:t>
            </a:r>
            <a:endParaRPr b="1">
              <a:solidFill>
                <a:srgbClr val="174B97"/>
              </a:solidFill>
              <a:latin typeface="Inter"/>
              <a:ea typeface="Inter"/>
              <a:cs typeface="Inter"/>
              <a:sym typeface="Inter"/>
            </a:endParaRPr>
          </a:p>
        </p:txBody>
      </p:sp>
      <p:sp>
        <p:nvSpPr>
          <p:cNvPr id="513" name="Google Shape;513;p83"/>
          <p:cNvSpPr txBox="1"/>
          <p:nvPr/>
        </p:nvSpPr>
        <p:spPr>
          <a:xfrm>
            <a:off x="1638388" y="5772275"/>
            <a:ext cx="20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Corruption</a:t>
            </a:r>
            <a:endParaRPr b="1">
              <a:solidFill>
                <a:srgbClr val="174B97"/>
              </a:solidFill>
              <a:latin typeface="Inter"/>
              <a:ea typeface="Inter"/>
              <a:cs typeface="Inter"/>
              <a:sym typeface="Inter"/>
            </a:endParaRPr>
          </a:p>
        </p:txBody>
      </p:sp>
      <p:sp>
        <p:nvSpPr>
          <p:cNvPr id="514" name="Google Shape;514;p83"/>
          <p:cNvSpPr txBox="1"/>
          <p:nvPr/>
        </p:nvSpPr>
        <p:spPr>
          <a:xfrm>
            <a:off x="1257025" y="3141074"/>
            <a:ext cx="2518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Chaos</a:t>
            </a:r>
            <a:endParaRPr b="1">
              <a:solidFill>
                <a:srgbClr val="174B97"/>
              </a:solidFill>
              <a:latin typeface="Inter"/>
              <a:ea typeface="Inter"/>
              <a:cs typeface="Inter"/>
              <a:sym typeface="Inter"/>
            </a:endParaRPr>
          </a:p>
        </p:txBody>
      </p:sp>
      <p:sp>
        <p:nvSpPr>
          <p:cNvPr id="515" name="Google Shape;515;p83"/>
          <p:cNvSpPr txBox="1"/>
          <p:nvPr/>
        </p:nvSpPr>
        <p:spPr>
          <a:xfrm>
            <a:off x="8771400" y="3295650"/>
            <a:ext cx="2214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Division</a:t>
            </a:r>
            <a:endParaRPr b="1">
              <a:solidFill>
                <a:srgbClr val="174B97"/>
              </a:solidFill>
              <a:latin typeface="Inter"/>
              <a:ea typeface="Inter"/>
              <a:cs typeface="Inter"/>
              <a:sym typeface="Inter"/>
            </a:endParaRPr>
          </a:p>
        </p:txBody>
      </p:sp>
      <p:sp>
        <p:nvSpPr>
          <p:cNvPr id="516" name="Google Shape;516;p83"/>
          <p:cNvSpPr txBox="1"/>
          <p:nvPr/>
        </p:nvSpPr>
        <p:spPr>
          <a:xfrm>
            <a:off x="8915307" y="6154238"/>
            <a:ext cx="2051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174B97"/>
                </a:solidFill>
                <a:latin typeface="Inter"/>
                <a:ea typeface="Inter"/>
                <a:cs typeface="Inter"/>
                <a:sym typeface="Inter"/>
              </a:rPr>
              <a:t>Taking us backwards</a:t>
            </a:r>
            <a:endParaRPr b="1">
              <a:solidFill>
                <a:srgbClr val="174B97"/>
              </a:solidFill>
              <a:latin typeface="Inter"/>
              <a:ea typeface="Inter"/>
              <a:cs typeface="Inter"/>
              <a:sym typeface="Inter"/>
            </a:endParaRPr>
          </a:p>
        </p:txBody>
      </p:sp>
      <p:pic>
        <p:nvPicPr>
          <p:cNvPr id="517" name="Google Shape;517;p83"/>
          <p:cNvPicPr preferRelativeResize="0"/>
          <p:nvPr/>
        </p:nvPicPr>
        <p:blipFill>
          <a:blip r:embed="rId3">
            <a:alphaModFix/>
          </a:blip>
          <a:stretch>
            <a:fillRect/>
          </a:stretch>
        </p:blipFill>
        <p:spPr>
          <a:xfrm>
            <a:off x="1432075" y="1828792"/>
            <a:ext cx="2257425" cy="1257300"/>
          </a:xfrm>
          <a:prstGeom prst="rect">
            <a:avLst/>
          </a:prstGeom>
          <a:noFill/>
          <a:ln>
            <a:noFill/>
          </a:ln>
        </p:spPr>
      </p:pic>
      <p:pic>
        <p:nvPicPr>
          <p:cNvPr id="518" name="Google Shape;518;p83"/>
          <p:cNvPicPr preferRelativeResize="0"/>
          <p:nvPr/>
        </p:nvPicPr>
        <p:blipFill>
          <a:blip r:embed="rId4">
            <a:alphaModFix/>
          </a:blip>
          <a:stretch>
            <a:fillRect/>
          </a:stretch>
        </p:blipFill>
        <p:spPr>
          <a:xfrm>
            <a:off x="8770683" y="1584963"/>
            <a:ext cx="2215442" cy="1577487"/>
          </a:xfrm>
          <a:prstGeom prst="rect">
            <a:avLst/>
          </a:prstGeom>
          <a:noFill/>
          <a:ln>
            <a:noFill/>
          </a:ln>
        </p:spPr>
      </p:pic>
      <p:pic>
        <p:nvPicPr>
          <p:cNvPr id="519" name="Google Shape;519;p83"/>
          <p:cNvPicPr preferRelativeResize="0"/>
          <p:nvPr/>
        </p:nvPicPr>
        <p:blipFill>
          <a:blip r:embed="rId5">
            <a:alphaModFix/>
          </a:blip>
          <a:stretch>
            <a:fillRect/>
          </a:stretch>
        </p:blipFill>
        <p:spPr>
          <a:xfrm>
            <a:off x="1432075" y="4377094"/>
            <a:ext cx="2257425" cy="1304756"/>
          </a:xfrm>
          <a:prstGeom prst="rect">
            <a:avLst/>
          </a:prstGeom>
          <a:noFill/>
          <a:ln>
            <a:noFill/>
          </a:ln>
        </p:spPr>
      </p:pic>
      <p:pic>
        <p:nvPicPr>
          <p:cNvPr id="520" name="Google Shape;520;p83"/>
          <p:cNvPicPr preferRelativeResize="0"/>
          <p:nvPr/>
        </p:nvPicPr>
        <p:blipFill>
          <a:blip r:embed="rId6">
            <a:alphaModFix/>
          </a:blip>
          <a:stretch>
            <a:fillRect/>
          </a:stretch>
        </p:blipFill>
        <p:spPr>
          <a:xfrm>
            <a:off x="8771400" y="4585862"/>
            <a:ext cx="2214000" cy="1377862"/>
          </a:xfrm>
          <a:prstGeom prst="rect">
            <a:avLst/>
          </a:prstGeom>
          <a:noFill/>
          <a:ln>
            <a:noFill/>
          </a:ln>
        </p:spPr>
      </p:pic>
      <p:pic>
        <p:nvPicPr>
          <p:cNvPr id="521" name="Google Shape;521;p83"/>
          <p:cNvPicPr preferRelativeResize="0"/>
          <p:nvPr/>
        </p:nvPicPr>
        <p:blipFill rotWithShape="1">
          <a:blip r:embed="rId7">
            <a:alphaModFix/>
          </a:blip>
          <a:srcRect b="14049" l="5823" r="11332" t="7197"/>
          <a:stretch/>
        </p:blipFill>
        <p:spPr>
          <a:xfrm>
            <a:off x="5638563" y="2623692"/>
            <a:ext cx="1104900" cy="2409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66"/>
          <p:cNvSpPr txBox="1"/>
          <p:nvPr>
            <p:ph type="title"/>
          </p:nvPr>
        </p:nvSpPr>
        <p:spPr>
          <a:xfrm>
            <a:off x="907076" y="542325"/>
            <a:ext cx="10597500" cy="4785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900"/>
              <a:buFont typeface="Twentieth Century"/>
              <a:buNone/>
            </a:pPr>
            <a:r>
              <a:rPr lang="en-US"/>
              <a:t>We Set Out </a:t>
            </a:r>
            <a:r>
              <a:rPr lang="en-US"/>
              <a:t>To…</a:t>
            </a:r>
            <a:endParaRPr/>
          </a:p>
        </p:txBody>
      </p:sp>
      <p:grpSp>
        <p:nvGrpSpPr>
          <p:cNvPr id="293" name="Google Shape;293;p66"/>
          <p:cNvGrpSpPr/>
          <p:nvPr/>
        </p:nvGrpSpPr>
        <p:grpSpPr>
          <a:xfrm>
            <a:off x="907096" y="1617126"/>
            <a:ext cx="2530849" cy="4363492"/>
            <a:chOff x="571497" y="1547038"/>
            <a:chExt cx="2638500" cy="4549095"/>
          </a:xfrm>
        </p:grpSpPr>
        <p:sp>
          <p:nvSpPr>
            <p:cNvPr id="294" name="Google Shape;294;p66"/>
            <p:cNvSpPr/>
            <p:nvPr/>
          </p:nvSpPr>
          <p:spPr>
            <a:xfrm>
              <a:off x="571497" y="2753833"/>
              <a:ext cx="2638500" cy="3342300"/>
            </a:xfrm>
            <a:prstGeom prst="rect">
              <a:avLst/>
            </a:prstGeom>
            <a:solidFill>
              <a:srgbClr val="F2F2F2"/>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rPr lang="en-US" sz="2000">
                  <a:solidFill>
                    <a:schemeClr val="dk1"/>
                  </a:solidFill>
                  <a:latin typeface="Inter"/>
                  <a:ea typeface="Inter"/>
                  <a:cs typeface="Inter"/>
                  <a:sym typeface="Inter"/>
                </a:rPr>
                <a:t>Understand the core values, attitudes and motivations of North Carolina’s current and potential voters.</a:t>
              </a:r>
              <a:endParaRPr sz="1500">
                <a:latin typeface="Inter"/>
                <a:ea typeface="Inter"/>
                <a:cs typeface="Inter"/>
                <a:sym typeface="Inter"/>
              </a:endParaRPr>
            </a:p>
          </p:txBody>
        </p:sp>
        <p:sp>
          <p:nvSpPr>
            <p:cNvPr id="295" name="Google Shape;295;p66"/>
            <p:cNvSpPr/>
            <p:nvPr/>
          </p:nvSpPr>
          <p:spPr>
            <a:xfrm>
              <a:off x="571497" y="6010656"/>
              <a:ext cx="2638500" cy="85200"/>
            </a:xfrm>
            <a:prstGeom prst="rect">
              <a:avLst/>
            </a:prstGeom>
            <a:solidFill>
              <a:srgbClr val="107493"/>
            </a:solidFill>
            <a:ln>
              <a:noFill/>
            </a:ln>
          </p:spPr>
          <p:txBody>
            <a:bodyPr anchorCtr="0" anchor="t" bIns="45700" lIns="274300" spcFirstLastPara="1" rIns="274300" wrap="square" tIns="274300">
              <a:noAutofit/>
            </a:bodyPr>
            <a:lstStyle/>
            <a:p>
              <a:pPr indent="0" lvl="0" marL="0" marR="0" rtl="0" algn="l">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296" name="Google Shape;296;p66"/>
            <p:cNvSpPr/>
            <p:nvPr/>
          </p:nvSpPr>
          <p:spPr>
            <a:xfrm>
              <a:off x="1214765" y="1547038"/>
              <a:ext cx="1356000" cy="1356000"/>
            </a:xfrm>
            <a:prstGeom prst="ellipse">
              <a:avLst/>
            </a:prstGeom>
            <a:solidFill>
              <a:srgbClr val="107493"/>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297" name="Google Shape;297;p66"/>
            <p:cNvSpPr/>
            <p:nvPr/>
          </p:nvSpPr>
          <p:spPr>
            <a:xfrm>
              <a:off x="1332441" y="1664714"/>
              <a:ext cx="1120800" cy="11208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pic>
          <p:nvPicPr>
            <p:cNvPr id="298" name="Google Shape;298;p66"/>
            <p:cNvPicPr preferRelativeResize="0"/>
            <p:nvPr/>
          </p:nvPicPr>
          <p:blipFill rotWithShape="1">
            <a:blip r:embed="rId3">
              <a:alphaModFix/>
            </a:blip>
            <a:srcRect b="0" l="0" r="0" t="0"/>
            <a:stretch/>
          </p:blipFill>
          <p:spPr>
            <a:xfrm>
              <a:off x="1626434" y="1951108"/>
              <a:ext cx="536378" cy="536378"/>
            </a:xfrm>
            <a:prstGeom prst="rect">
              <a:avLst/>
            </a:prstGeom>
            <a:noFill/>
            <a:ln>
              <a:noFill/>
            </a:ln>
          </p:spPr>
        </p:pic>
      </p:grpSp>
      <p:grpSp>
        <p:nvGrpSpPr>
          <p:cNvPr id="299" name="Google Shape;299;p66"/>
          <p:cNvGrpSpPr/>
          <p:nvPr/>
        </p:nvGrpSpPr>
        <p:grpSpPr>
          <a:xfrm>
            <a:off x="3596223" y="1617122"/>
            <a:ext cx="2616600" cy="4363492"/>
            <a:chOff x="3374977" y="1547038"/>
            <a:chExt cx="2638500" cy="4549095"/>
          </a:xfrm>
        </p:grpSpPr>
        <p:sp>
          <p:nvSpPr>
            <p:cNvPr id="300" name="Google Shape;300;p66"/>
            <p:cNvSpPr/>
            <p:nvPr/>
          </p:nvSpPr>
          <p:spPr>
            <a:xfrm>
              <a:off x="3374977" y="2753833"/>
              <a:ext cx="2638500" cy="3342300"/>
            </a:xfrm>
            <a:prstGeom prst="rect">
              <a:avLst/>
            </a:prstGeom>
            <a:solidFill>
              <a:srgbClr val="F2F2F2"/>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rPr lang="en-US" sz="1900">
                  <a:solidFill>
                    <a:schemeClr val="dk1"/>
                  </a:solidFill>
                  <a:latin typeface="Inter"/>
                  <a:ea typeface="Inter"/>
                  <a:cs typeface="Inter"/>
                  <a:sym typeface="Inter"/>
                </a:rPr>
                <a:t>Develop effective language and a messaging framework to help progressives do a better job at winning.</a:t>
              </a:r>
              <a:endParaRPr sz="1900">
                <a:latin typeface="Inter"/>
                <a:ea typeface="Inter"/>
                <a:cs typeface="Inter"/>
                <a:sym typeface="Inter"/>
              </a:endParaRPr>
            </a:p>
          </p:txBody>
        </p:sp>
        <p:sp>
          <p:nvSpPr>
            <p:cNvPr id="301" name="Google Shape;301;p66"/>
            <p:cNvSpPr/>
            <p:nvPr/>
          </p:nvSpPr>
          <p:spPr>
            <a:xfrm>
              <a:off x="3374977" y="6010656"/>
              <a:ext cx="2638500" cy="85200"/>
            </a:xfrm>
            <a:prstGeom prst="rect">
              <a:avLst/>
            </a:prstGeom>
            <a:solidFill>
              <a:srgbClr val="06408E"/>
            </a:solidFill>
            <a:ln>
              <a:noFill/>
            </a:ln>
          </p:spPr>
          <p:txBody>
            <a:bodyPr anchorCtr="0" anchor="t" bIns="45700" lIns="274300" spcFirstLastPara="1" rIns="274300" wrap="square" tIns="274300">
              <a:noAutofit/>
            </a:bodyPr>
            <a:lstStyle/>
            <a:p>
              <a:pPr indent="0" lvl="0" marL="0" marR="0" rtl="0" algn="l">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302" name="Google Shape;302;p66"/>
            <p:cNvSpPr/>
            <p:nvPr/>
          </p:nvSpPr>
          <p:spPr>
            <a:xfrm>
              <a:off x="4018245" y="1547038"/>
              <a:ext cx="1356000" cy="1356000"/>
            </a:xfrm>
            <a:prstGeom prst="ellipse">
              <a:avLst/>
            </a:prstGeom>
            <a:solidFill>
              <a:srgbClr val="06408E"/>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03" name="Google Shape;303;p66"/>
            <p:cNvSpPr/>
            <p:nvPr/>
          </p:nvSpPr>
          <p:spPr>
            <a:xfrm>
              <a:off x="4135921" y="1664714"/>
              <a:ext cx="1120800" cy="11208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pic>
          <p:nvPicPr>
            <p:cNvPr id="304" name="Google Shape;304;p66"/>
            <p:cNvPicPr preferRelativeResize="0"/>
            <p:nvPr/>
          </p:nvPicPr>
          <p:blipFill rotWithShape="1">
            <a:blip r:embed="rId3">
              <a:alphaModFix/>
            </a:blip>
            <a:srcRect b="0" l="0" r="0" t="0"/>
            <a:stretch/>
          </p:blipFill>
          <p:spPr>
            <a:xfrm>
              <a:off x="4426066" y="1951108"/>
              <a:ext cx="536378" cy="536378"/>
            </a:xfrm>
            <a:prstGeom prst="rect">
              <a:avLst/>
            </a:prstGeom>
            <a:noFill/>
            <a:ln>
              <a:noFill/>
            </a:ln>
          </p:spPr>
        </p:pic>
      </p:grpSp>
      <p:grpSp>
        <p:nvGrpSpPr>
          <p:cNvPr id="305" name="Google Shape;305;p66"/>
          <p:cNvGrpSpPr/>
          <p:nvPr/>
        </p:nvGrpSpPr>
        <p:grpSpPr>
          <a:xfrm>
            <a:off x="6380550" y="1617126"/>
            <a:ext cx="2558186" cy="4363483"/>
            <a:chOff x="6178466" y="1547038"/>
            <a:chExt cx="2667000" cy="4549085"/>
          </a:xfrm>
        </p:grpSpPr>
        <p:sp>
          <p:nvSpPr>
            <p:cNvPr id="306" name="Google Shape;306;p66"/>
            <p:cNvSpPr/>
            <p:nvPr/>
          </p:nvSpPr>
          <p:spPr>
            <a:xfrm>
              <a:off x="6178466" y="2753823"/>
              <a:ext cx="2667000" cy="3342300"/>
            </a:xfrm>
            <a:prstGeom prst="rect">
              <a:avLst/>
            </a:prstGeom>
            <a:solidFill>
              <a:srgbClr val="F2F2F2"/>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rPr lang="en-US" sz="2000">
                  <a:solidFill>
                    <a:schemeClr val="dk1"/>
                  </a:solidFill>
                  <a:latin typeface="Inter"/>
                  <a:ea typeface="Inter"/>
                  <a:cs typeface="Inter"/>
                  <a:sym typeface="Inter"/>
                </a:rPr>
                <a:t>Construct strategies to neutralize racial dog-whistling, anti-democrati</a:t>
              </a:r>
              <a:r>
                <a:rPr lang="en-US" sz="2000">
                  <a:solidFill>
                    <a:schemeClr val="dk1"/>
                  </a:solidFill>
                  <a:latin typeface="Inter"/>
                  <a:ea typeface="Inter"/>
                  <a:cs typeface="Inter"/>
                  <a:sym typeface="Inter"/>
                </a:rPr>
                <a:t>c</a:t>
              </a:r>
              <a:r>
                <a:rPr lang="en-US" sz="2000">
                  <a:solidFill>
                    <a:schemeClr val="dk1"/>
                  </a:solidFill>
                  <a:latin typeface="Inter"/>
                  <a:ea typeface="Inter"/>
                  <a:cs typeface="Inter"/>
                  <a:sym typeface="Inter"/>
                </a:rPr>
                <a:t>, nativist, and toxic messaging from the Right.</a:t>
              </a:r>
              <a:endParaRPr sz="1500">
                <a:latin typeface="Inter"/>
                <a:ea typeface="Inter"/>
                <a:cs typeface="Inter"/>
                <a:sym typeface="Inter"/>
              </a:endParaRPr>
            </a:p>
          </p:txBody>
        </p:sp>
        <p:sp>
          <p:nvSpPr>
            <p:cNvPr id="307" name="Google Shape;307;p66"/>
            <p:cNvSpPr/>
            <p:nvPr/>
          </p:nvSpPr>
          <p:spPr>
            <a:xfrm>
              <a:off x="6178466" y="6010652"/>
              <a:ext cx="2667000" cy="85200"/>
            </a:xfrm>
            <a:prstGeom prst="rect">
              <a:avLst/>
            </a:prstGeom>
            <a:solidFill>
              <a:srgbClr val="107493"/>
            </a:solidFill>
            <a:ln>
              <a:noFill/>
            </a:ln>
          </p:spPr>
          <p:txBody>
            <a:bodyPr anchorCtr="0" anchor="t" bIns="45700" lIns="274300" spcFirstLastPara="1" rIns="274300" wrap="square" tIns="274300">
              <a:noAutofit/>
            </a:bodyPr>
            <a:lstStyle/>
            <a:p>
              <a:pPr indent="0" lvl="0" marL="0" marR="0" rtl="0" algn="l">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308" name="Google Shape;308;p66"/>
            <p:cNvSpPr/>
            <p:nvPr/>
          </p:nvSpPr>
          <p:spPr>
            <a:xfrm>
              <a:off x="6821729" y="1547038"/>
              <a:ext cx="1356000" cy="1356000"/>
            </a:xfrm>
            <a:prstGeom prst="ellipse">
              <a:avLst/>
            </a:prstGeom>
            <a:solidFill>
              <a:srgbClr val="107493"/>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09" name="Google Shape;309;p66"/>
            <p:cNvSpPr/>
            <p:nvPr/>
          </p:nvSpPr>
          <p:spPr>
            <a:xfrm>
              <a:off x="6939405" y="1664714"/>
              <a:ext cx="1120800" cy="11208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pic>
          <p:nvPicPr>
            <p:cNvPr id="310" name="Google Shape;310;p66"/>
            <p:cNvPicPr preferRelativeResize="0"/>
            <p:nvPr/>
          </p:nvPicPr>
          <p:blipFill rotWithShape="1">
            <a:blip r:embed="rId3">
              <a:alphaModFix/>
            </a:blip>
            <a:srcRect b="0" l="0" r="0" t="0"/>
            <a:stretch/>
          </p:blipFill>
          <p:spPr>
            <a:xfrm>
              <a:off x="7229550" y="1951108"/>
              <a:ext cx="536378" cy="536378"/>
            </a:xfrm>
            <a:prstGeom prst="rect">
              <a:avLst/>
            </a:prstGeom>
            <a:noFill/>
            <a:ln>
              <a:noFill/>
            </a:ln>
          </p:spPr>
        </p:pic>
      </p:grpSp>
      <p:grpSp>
        <p:nvGrpSpPr>
          <p:cNvPr id="311" name="Google Shape;311;p66"/>
          <p:cNvGrpSpPr/>
          <p:nvPr/>
        </p:nvGrpSpPr>
        <p:grpSpPr>
          <a:xfrm>
            <a:off x="9089652" y="1617131"/>
            <a:ext cx="2616600" cy="4363492"/>
            <a:chOff x="8981941" y="1547038"/>
            <a:chExt cx="2638500" cy="4549095"/>
          </a:xfrm>
        </p:grpSpPr>
        <p:sp>
          <p:nvSpPr>
            <p:cNvPr id="312" name="Google Shape;312;p66"/>
            <p:cNvSpPr/>
            <p:nvPr/>
          </p:nvSpPr>
          <p:spPr>
            <a:xfrm>
              <a:off x="8981941" y="2753833"/>
              <a:ext cx="2638500" cy="3342300"/>
            </a:xfrm>
            <a:prstGeom prst="rect">
              <a:avLst/>
            </a:prstGeom>
            <a:solidFill>
              <a:srgbClr val="F2F2F2"/>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rPr lang="en-US" sz="2000">
                  <a:solidFill>
                    <a:schemeClr val="dk1"/>
                  </a:solidFill>
                  <a:latin typeface="Inter"/>
                  <a:ea typeface="Inter"/>
                  <a:cs typeface="Inter"/>
                  <a:sym typeface="Inter"/>
                </a:rPr>
                <a:t>Produce messaging recs for new voters, potential voters, voters in differing regions and communities of color.</a:t>
              </a:r>
              <a:endParaRPr sz="1500">
                <a:latin typeface="Inter"/>
                <a:ea typeface="Inter"/>
                <a:cs typeface="Inter"/>
                <a:sym typeface="Inter"/>
              </a:endParaRPr>
            </a:p>
          </p:txBody>
        </p:sp>
        <p:sp>
          <p:nvSpPr>
            <p:cNvPr id="313" name="Google Shape;313;p66"/>
            <p:cNvSpPr/>
            <p:nvPr/>
          </p:nvSpPr>
          <p:spPr>
            <a:xfrm>
              <a:off x="8981941" y="6010656"/>
              <a:ext cx="2638500" cy="85200"/>
            </a:xfrm>
            <a:prstGeom prst="rect">
              <a:avLst/>
            </a:prstGeom>
            <a:solidFill>
              <a:srgbClr val="06408E"/>
            </a:solidFill>
            <a:ln>
              <a:noFill/>
            </a:ln>
          </p:spPr>
          <p:txBody>
            <a:bodyPr anchorCtr="0" anchor="t" bIns="45700" lIns="274300" spcFirstLastPara="1" rIns="274300" wrap="square" tIns="274300">
              <a:noAutofit/>
            </a:bodyPr>
            <a:lstStyle/>
            <a:p>
              <a:pPr indent="0" lvl="0" marL="0" marR="0" rtl="0" algn="l">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314" name="Google Shape;314;p66"/>
            <p:cNvSpPr/>
            <p:nvPr/>
          </p:nvSpPr>
          <p:spPr>
            <a:xfrm>
              <a:off x="9625209" y="1547038"/>
              <a:ext cx="1356000" cy="1356000"/>
            </a:xfrm>
            <a:prstGeom prst="ellipse">
              <a:avLst/>
            </a:prstGeom>
            <a:solidFill>
              <a:srgbClr val="06408E"/>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15" name="Google Shape;315;p66"/>
            <p:cNvSpPr/>
            <p:nvPr/>
          </p:nvSpPr>
          <p:spPr>
            <a:xfrm>
              <a:off x="9742885" y="1664714"/>
              <a:ext cx="1120800" cy="11208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pic>
          <p:nvPicPr>
            <p:cNvPr id="316" name="Google Shape;316;p66"/>
            <p:cNvPicPr preferRelativeResize="0"/>
            <p:nvPr/>
          </p:nvPicPr>
          <p:blipFill rotWithShape="1">
            <a:blip r:embed="rId3">
              <a:alphaModFix/>
            </a:blip>
            <a:srcRect b="0" l="0" r="0" t="0"/>
            <a:stretch/>
          </p:blipFill>
          <p:spPr>
            <a:xfrm>
              <a:off x="10029188" y="1951108"/>
              <a:ext cx="536378" cy="536378"/>
            </a:xfrm>
            <a:prstGeom prst="rect">
              <a:avLst/>
            </a:prstGeom>
            <a:noFill/>
            <a:ln>
              <a:noFill/>
            </a:ln>
          </p:spPr>
        </p:pic>
      </p:grpSp>
      <p:pic>
        <p:nvPicPr>
          <p:cNvPr id="317" name="Google Shape;317;p66"/>
          <p:cNvPicPr preferRelativeResize="0"/>
          <p:nvPr/>
        </p:nvPicPr>
        <p:blipFill rotWithShape="1">
          <a:blip r:embed="rId4">
            <a:alphaModFix/>
          </a:blip>
          <a:srcRect b="0" l="0" r="38111" t="0"/>
          <a:stretch/>
        </p:blipFill>
        <p:spPr>
          <a:xfrm>
            <a:off x="-20275" y="-96900"/>
            <a:ext cx="460075" cy="70729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4"/>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Putting it in Practice: Example 1</a:t>
            </a:r>
            <a:endParaRPr b="1" sz="4011"/>
          </a:p>
        </p:txBody>
      </p:sp>
      <p:sp>
        <p:nvSpPr>
          <p:cNvPr id="527" name="Google Shape;527;p84"/>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i="1" lang="en-US" sz="3000"/>
              <a:t>Ted Budd is more focused on what lobbyists and corporate donors want than what average North Carolinians need. With the cost of gas and other essentials skyrocketing, Budd voted against legislation that would hold big oil companies accountable for price gouging and lower costs for North </a:t>
            </a:r>
            <a:r>
              <a:rPr i="1" lang="en-US" sz="3000"/>
              <a:t>Carolinians</a:t>
            </a:r>
            <a:r>
              <a:rPr i="1" lang="en-US" sz="3000"/>
              <a:t>. We can’t afford more leaders who prioritize profits over people.</a:t>
            </a:r>
            <a:endParaRPr i="1"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5"/>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Putting it in Practice: Example 2</a:t>
            </a:r>
            <a:endParaRPr b="1" sz="4011"/>
          </a:p>
        </p:txBody>
      </p:sp>
      <p:sp>
        <p:nvSpPr>
          <p:cNvPr id="533" name="Google Shape;533;p85"/>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i="1" lang="en-US" sz="3000"/>
              <a:t>Ted Budd is part of a group of Republican politicians who repeatedly block </a:t>
            </a:r>
            <a:r>
              <a:rPr i="1" lang="en-US" sz="3000"/>
              <a:t>common sense</a:t>
            </a:r>
            <a:r>
              <a:rPr i="1" lang="en-US" sz="3000"/>
              <a:t> gun safety legislation from passing. Budd, a gun store owner, opposes any expansion of background checks for gun sales and even sent a letter to the Governor trying to get him to reject federal gun safety regulations. We don't need more radical politicians contributing to the dysfunction and gridlock in Washington.</a:t>
            </a:r>
            <a:endParaRPr i="1" sz="3000"/>
          </a:p>
          <a:p>
            <a:pPr indent="0" lvl="0" marL="0" rtl="0" algn="l">
              <a:lnSpc>
                <a:spcPct val="115000"/>
              </a:lnSpc>
              <a:spcBef>
                <a:spcPts val="0"/>
              </a:spcBef>
              <a:spcAft>
                <a:spcPts val="0"/>
              </a:spcAft>
              <a:buNone/>
            </a:pPr>
            <a:r>
              <a:t/>
            </a:r>
            <a:endParaRPr i="1" sz="3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86"/>
          <p:cNvSpPr txBox="1"/>
          <p:nvPr>
            <p:ph type="ctrTitle"/>
          </p:nvPr>
        </p:nvSpPr>
        <p:spPr>
          <a:xfrm>
            <a:off x="1429128" y="748048"/>
            <a:ext cx="86124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6033"/>
              <a:t>The Contrast</a:t>
            </a:r>
            <a:endParaRPr sz="6033"/>
          </a:p>
        </p:txBody>
      </p:sp>
      <p:sp>
        <p:nvSpPr>
          <p:cNvPr id="540" name="Google Shape;540;p86"/>
          <p:cNvSpPr txBox="1"/>
          <p:nvPr>
            <p:ph idx="1" type="subTitle"/>
          </p:nvPr>
        </p:nvSpPr>
        <p:spPr>
          <a:xfrm>
            <a:off x="1461425" y="3291400"/>
            <a:ext cx="80628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 to convey the differences between Democrats and Republicans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7"/>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Republican Traps</a:t>
            </a:r>
            <a:endParaRPr b="1" sz="4011"/>
          </a:p>
        </p:txBody>
      </p:sp>
      <p:sp>
        <p:nvSpPr>
          <p:cNvPr id="546" name="Google Shape;546;p87"/>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68300" lvl="0" marL="457200" rtl="0" algn="l">
              <a:spcBef>
                <a:spcPts val="0"/>
              </a:spcBef>
              <a:spcAft>
                <a:spcPts val="0"/>
              </a:spcAft>
              <a:buSzPts val="2200"/>
              <a:buFont typeface="Raleway"/>
              <a:buChar char="❖"/>
            </a:pPr>
            <a:r>
              <a:rPr b="1" lang="en-US" sz="2200"/>
              <a:t>Government overreach / Freedom</a:t>
            </a:r>
            <a:r>
              <a:rPr lang="en-US" sz="2200"/>
              <a:t> – Republicans will capitalize on voters’ value for freedom and fear of government overreach to argue against any action to increase regulations, from protecting the environment to reducing gun violence. Similarly, they will take up the mantle of parental rights when it comes to education, LGBTQ rights, and other issues.</a:t>
            </a:r>
            <a:br>
              <a:rPr lang="en-US" sz="2200"/>
            </a:br>
            <a:endParaRPr sz="2200"/>
          </a:p>
          <a:p>
            <a:pPr indent="-368300" lvl="0" marL="457200" rtl="0" algn="l">
              <a:spcBef>
                <a:spcPts val="0"/>
              </a:spcBef>
              <a:spcAft>
                <a:spcPts val="0"/>
              </a:spcAft>
              <a:buSzPts val="2200"/>
              <a:buFont typeface="Raleway"/>
              <a:buChar char="❖"/>
            </a:pPr>
            <a:r>
              <a:rPr b="1" lang="en-US" sz="2200"/>
              <a:t>Cynicism / Dysfunction</a:t>
            </a:r>
            <a:r>
              <a:rPr lang="en-US" sz="2200"/>
              <a:t> – </a:t>
            </a:r>
            <a:r>
              <a:rPr lang="en-US" sz="2200"/>
              <a:t>Republicans know that voters have a disdain for politicians of all stripes, and they will use this to hammer home the idea that government cannot be trusted and must thus be diminished. The more cynical voters are about government efficacy (whether it is schools or the CDC), the better it is for Republicans.</a:t>
            </a:r>
            <a:endParaRPr sz="2200"/>
          </a:p>
          <a:p>
            <a:pPr indent="0" lvl="0" marL="0" rtl="0" algn="l">
              <a:spcBef>
                <a:spcPts val="1600"/>
              </a:spcBef>
              <a:spcAft>
                <a:spcPts val="0"/>
              </a:spcAft>
              <a:buNone/>
            </a:pPr>
            <a:r>
              <a:t/>
            </a:r>
            <a:endParaRPr b="1" sz="2200"/>
          </a:p>
          <a:p>
            <a:pPr indent="0" lvl="0" marL="0" rtl="0" algn="l">
              <a:spcBef>
                <a:spcPts val="1600"/>
              </a:spcBef>
              <a:spcAft>
                <a:spcPts val="0"/>
              </a:spcAft>
              <a:buClr>
                <a:schemeClr val="dk1"/>
              </a:buClr>
              <a:buSzPts val="1100"/>
              <a:buFont typeface="Arial"/>
              <a:buNone/>
            </a:pPr>
            <a:r>
              <a:t/>
            </a:r>
            <a:endParaRPr sz="2200"/>
          </a:p>
          <a:p>
            <a:pPr indent="0" lvl="0" marL="0" rtl="0" algn="l">
              <a:spcBef>
                <a:spcPts val="1600"/>
              </a:spcBef>
              <a:spcAft>
                <a:spcPts val="1600"/>
              </a:spcAft>
              <a:buNone/>
            </a:pPr>
            <a:r>
              <a:t/>
            </a:r>
            <a:endParaRPr sz="2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8"/>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Republican Traps</a:t>
            </a:r>
            <a:endParaRPr b="1" sz="4011"/>
          </a:p>
        </p:txBody>
      </p:sp>
      <p:sp>
        <p:nvSpPr>
          <p:cNvPr id="552" name="Google Shape;552;p88"/>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68300" lvl="0" marL="457200" rtl="0" algn="l">
              <a:spcBef>
                <a:spcPts val="0"/>
              </a:spcBef>
              <a:spcAft>
                <a:spcPts val="0"/>
              </a:spcAft>
              <a:buSzPts val="2200"/>
              <a:buFont typeface="Raleway"/>
              <a:buChar char="❖"/>
            </a:pPr>
            <a:r>
              <a:rPr b="1" lang="en-US" sz="2200"/>
              <a:t>Personal responsibility / Handouts</a:t>
            </a:r>
            <a:r>
              <a:rPr lang="en-US" sz="2200"/>
              <a:t> – </a:t>
            </a:r>
            <a:r>
              <a:rPr lang="en-US" sz="2200"/>
              <a:t>Americans strongly believe in their own agency and autonomy, and consistently lift up the values of hard work and responsibility. Republicans capitalize on this by insinuating that those who struggle are not working hard enough, and label efforts to help them as handouts that will further encourage laziness.</a:t>
            </a:r>
            <a:br>
              <a:rPr lang="en-US" sz="2200"/>
            </a:br>
            <a:endParaRPr sz="2200"/>
          </a:p>
          <a:p>
            <a:pPr indent="-368300" lvl="0" marL="457200" rtl="0" algn="l">
              <a:spcBef>
                <a:spcPts val="0"/>
              </a:spcBef>
              <a:spcAft>
                <a:spcPts val="0"/>
              </a:spcAft>
              <a:buSzPts val="2200"/>
              <a:buFont typeface="Raleway"/>
              <a:buChar char="❖"/>
            </a:pPr>
            <a:r>
              <a:rPr b="1" lang="en-US" sz="2200"/>
              <a:t>Scarcity </a:t>
            </a:r>
            <a:r>
              <a:rPr lang="en-US" sz="2200"/>
              <a:t> – </a:t>
            </a:r>
            <a:r>
              <a:rPr lang="en-US" sz="2200"/>
              <a:t>Republicans often make the world seem like a zero-sum game, where in order for someone to have more, someone necessarily has to have less, whether it is the economy or healthcare. They highlight feelings of scarcity in the world (like the current supply chain shortages) and make them seem natural, as opposed to driven by corporate greed and other bad actors. </a:t>
            </a:r>
            <a:endParaRPr sz="2200"/>
          </a:p>
          <a:p>
            <a:pPr indent="0" lvl="0" marL="0" rtl="0" algn="l">
              <a:spcBef>
                <a:spcPts val="1600"/>
              </a:spcBef>
              <a:spcAft>
                <a:spcPts val="0"/>
              </a:spcAft>
              <a:buNone/>
            </a:pPr>
            <a:r>
              <a:t/>
            </a:r>
            <a:endParaRPr b="1" sz="2200"/>
          </a:p>
          <a:p>
            <a:pPr indent="0" lvl="0" marL="0" rtl="0" algn="l">
              <a:spcBef>
                <a:spcPts val="1600"/>
              </a:spcBef>
              <a:spcAft>
                <a:spcPts val="0"/>
              </a:spcAft>
              <a:buClr>
                <a:schemeClr val="dk1"/>
              </a:buClr>
              <a:buSzPts val="1100"/>
              <a:buFont typeface="Arial"/>
              <a:buNone/>
            </a:pPr>
            <a:r>
              <a:t/>
            </a:r>
            <a:endParaRPr sz="2200"/>
          </a:p>
          <a:p>
            <a:pPr indent="0" lvl="0" marL="0" rtl="0" algn="l">
              <a:spcBef>
                <a:spcPts val="1600"/>
              </a:spcBef>
              <a:spcAft>
                <a:spcPts val="1600"/>
              </a:spcAft>
              <a:buNone/>
            </a:pPr>
            <a:r>
              <a:t/>
            </a:r>
            <a:endParaRPr sz="2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89"/>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Republican Traps</a:t>
            </a:r>
            <a:endParaRPr b="1" sz="4011"/>
          </a:p>
        </p:txBody>
      </p:sp>
      <p:sp>
        <p:nvSpPr>
          <p:cNvPr id="558" name="Google Shape;558;p89"/>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81000" lvl="0" marL="457200" rtl="0" algn="l">
              <a:spcBef>
                <a:spcPts val="0"/>
              </a:spcBef>
              <a:spcAft>
                <a:spcPts val="0"/>
              </a:spcAft>
              <a:buSzPts val="2400"/>
              <a:buFont typeface="Raleway"/>
              <a:buChar char="❖"/>
            </a:pPr>
            <a:r>
              <a:rPr b="1" lang="en-US" sz="2400"/>
              <a:t>Race-baiting / Culture Wars</a:t>
            </a:r>
            <a:r>
              <a:rPr lang="en-US" sz="2400"/>
              <a:t> – Republicans will use ugly tactics to prey on voters', and especially white voters', fears and disillusion. They will gin-up controversy on social issues to distract from their inaction on reforms. </a:t>
            </a:r>
            <a:br>
              <a:rPr lang="en-US" sz="2400"/>
            </a:br>
            <a:endParaRPr sz="2400"/>
          </a:p>
          <a:p>
            <a:pPr indent="-381000" lvl="0" marL="457200" rtl="0" algn="l">
              <a:spcBef>
                <a:spcPts val="0"/>
              </a:spcBef>
              <a:spcAft>
                <a:spcPts val="0"/>
              </a:spcAft>
              <a:buSzPts val="2400"/>
              <a:buFont typeface="Raleway"/>
              <a:buChar char="❖"/>
            </a:pPr>
            <a:r>
              <a:rPr b="1" lang="en-US" sz="2400"/>
              <a:t>Denialism </a:t>
            </a:r>
            <a:r>
              <a:rPr lang="en-US" sz="2400"/>
              <a:t>– When they are not magnifying issues that occur relatively infrequently, like voter fraud, Republicans will minimize issues that are of critical importance, whether it is denying the realities of climate change or refusing to accept the results of the 2020 election. </a:t>
            </a:r>
            <a:endParaRPr sz="2400"/>
          </a:p>
          <a:p>
            <a:pPr indent="0" lvl="0" marL="0" rtl="0" algn="l">
              <a:spcBef>
                <a:spcPts val="1600"/>
              </a:spcBef>
              <a:spcAft>
                <a:spcPts val="0"/>
              </a:spcAft>
              <a:buClr>
                <a:schemeClr val="dk1"/>
              </a:buClr>
              <a:buSzPts val="1100"/>
              <a:buFont typeface="Arial"/>
              <a:buNone/>
            </a:pPr>
            <a:r>
              <a:t/>
            </a:r>
            <a:endParaRPr b="1" sz="2400"/>
          </a:p>
          <a:p>
            <a:pPr indent="0" lvl="0" marL="0" rtl="0" algn="l">
              <a:spcBef>
                <a:spcPts val="1600"/>
              </a:spcBef>
              <a:spcAft>
                <a:spcPts val="0"/>
              </a:spcAft>
              <a:buClr>
                <a:schemeClr val="dk1"/>
              </a:buClr>
              <a:buSzPts val="1100"/>
              <a:buFont typeface="Arial"/>
              <a:buNone/>
            </a:pPr>
            <a:r>
              <a:t/>
            </a:r>
            <a:endParaRPr sz="2400"/>
          </a:p>
          <a:p>
            <a:pPr indent="0" lvl="0" marL="0" rtl="0" algn="l">
              <a:spcBef>
                <a:spcPts val="1600"/>
              </a:spcBef>
              <a:spcAft>
                <a:spcPts val="1600"/>
              </a:spcAft>
              <a:buNone/>
            </a:pPr>
            <a:r>
              <a:t/>
            </a:r>
            <a:endParaRPr sz="2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0"/>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711"/>
              <a:t>Reframing the Issues in Progressive Terms</a:t>
            </a:r>
            <a:endParaRPr b="1" sz="3711"/>
          </a:p>
        </p:txBody>
      </p:sp>
      <p:sp>
        <p:nvSpPr>
          <p:cNvPr id="564" name="Google Shape;564;p90"/>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61950" lvl="0" marL="457200" rtl="0" algn="l">
              <a:spcBef>
                <a:spcPts val="0"/>
              </a:spcBef>
              <a:spcAft>
                <a:spcPts val="0"/>
              </a:spcAft>
              <a:buSzPts val="2100"/>
              <a:buFont typeface="Raleway"/>
              <a:buChar char="❖"/>
            </a:pPr>
            <a:r>
              <a:rPr b="1" lang="en-US" sz="2100"/>
              <a:t>Freedom to Thrive</a:t>
            </a:r>
            <a:r>
              <a:rPr lang="en-US" sz="2100"/>
              <a:t> – Every North Carolinian deserves the freedom to spend time with their loved ones, to enjoy the fruits of their labor, and to live free of the fear of rising medical costs. Democrats will work to extend these freedoms and create more high quality, well paying jobs so that everyone who works hard and plays by the rules can achieve their own version of the American Dream. </a:t>
            </a:r>
            <a:br>
              <a:rPr lang="en-US" sz="2100"/>
            </a:br>
            <a:endParaRPr sz="2100"/>
          </a:p>
          <a:p>
            <a:pPr indent="-361950" lvl="0" marL="457200" rtl="0" algn="l">
              <a:spcBef>
                <a:spcPts val="0"/>
              </a:spcBef>
              <a:spcAft>
                <a:spcPts val="0"/>
              </a:spcAft>
              <a:buSzPts val="2100"/>
              <a:buFont typeface="Raleway"/>
              <a:buChar char="❖"/>
            </a:pPr>
            <a:r>
              <a:rPr b="1" lang="en-US" sz="2100"/>
              <a:t>Pragmatism</a:t>
            </a:r>
            <a:r>
              <a:rPr lang="en-US" sz="2100"/>
              <a:t> – Democrats know the last few years have been hard with the pandemic, rising cost of living, and increasing division at home and abroad. But we also know that when Americans come together, we can accomplish a lot. We are ready to get to work fighting inflation, creating good-paying jobs, and ensuring working people have the tools to build a better life.</a:t>
            </a:r>
            <a:endParaRPr sz="2100"/>
          </a:p>
          <a:p>
            <a:pPr indent="0" lvl="0" marL="0" rtl="0" algn="l">
              <a:spcBef>
                <a:spcPts val="1600"/>
              </a:spcBef>
              <a:spcAft>
                <a:spcPts val="0"/>
              </a:spcAft>
              <a:buClr>
                <a:schemeClr val="dk1"/>
              </a:buClr>
              <a:buSzPts val="1100"/>
              <a:buFont typeface="Arial"/>
              <a:buNone/>
            </a:pPr>
            <a:r>
              <a:t/>
            </a:r>
            <a:endParaRPr sz="2100"/>
          </a:p>
          <a:p>
            <a:pPr indent="0" lvl="0" marL="0" rtl="0" algn="l">
              <a:spcBef>
                <a:spcPts val="1600"/>
              </a:spcBef>
              <a:spcAft>
                <a:spcPts val="1600"/>
              </a:spcAft>
              <a:buNone/>
            </a:pPr>
            <a:r>
              <a:t/>
            </a:r>
            <a:endParaRPr sz="2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91"/>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711"/>
              <a:t>Reframing the Issues in Progressive Terms</a:t>
            </a:r>
            <a:endParaRPr b="1" sz="3711"/>
          </a:p>
        </p:txBody>
      </p:sp>
      <p:sp>
        <p:nvSpPr>
          <p:cNvPr id="570" name="Google Shape;570;p91"/>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74650" lvl="0" marL="457200" rtl="0" algn="l">
              <a:spcBef>
                <a:spcPts val="0"/>
              </a:spcBef>
              <a:spcAft>
                <a:spcPts val="0"/>
              </a:spcAft>
              <a:buSzPts val="2300"/>
              <a:buFont typeface="Raleway"/>
              <a:buChar char="❖"/>
            </a:pPr>
            <a:r>
              <a:rPr b="1" lang="en-US" sz="2300"/>
              <a:t>For the Future</a:t>
            </a:r>
            <a:r>
              <a:rPr lang="en-US" sz="2300"/>
              <a:t> – Democrats are fighting for the people and for the future, whether it's expanding Medicaid so more people can live healthier lives, fully funding our public schools so our children can thrive, or providing better infrastructure like roads and broadband. Investing now means a safer, healthier, brighter future for all.  </a:t>
            </a:r>
            <a:br>
              <a:rPr lang="en-US" sz="2300"/>
            </a:br>
            <a:r>
              <a:rPr lang="en-US" sz="2300"/>
              <a:t> </a:t>
            </a:r>
            <a:endParaRPr b="1" sz="2300"/>
          </a:p>
          <a:p>
            <a:pPr indent="-374650" lvl="0" marL="457200" rtl="0" algn="l">
              <a:spcBef>
                <a:spcPts val="0"/>
              </a:spcBef>
              <a:spcAft>
                <a:spcPts val="0"/>
              </a:spcAft>
              <a:buSzPts val="2300"/>
              <a:buFont typeface="Raleway"/>
              <a:buChar char="❖"/>
            </a:pPr>
            <a:r>
              <a:rPr b="1" lang="en-US" sz="2300"/>
              <a:t>Shared </a:t>
            </a:r>
            <a:r>
              <a:rPr b="1" lang="en-US" sz="2300"/>
              <a:t>Prosperity</a:t>
            </a:r>
            <a:r>
              <a:rPr lang="en-US" sz="2300"/>
              <a:t> – </a:t>
            </a:r>
            <a:r>
              <a:rPr b="1" lang="en-US" sz="2300"/>
              <a:t> </a:t>
            </a:r>
            <a:r>
              <a:rPr lang="en-US" sz="2300"/>
              <a:t>It’s been a tough few years, but hardworking Americans are bringing us back from the pandemic. We are all better off when the whole country is prospering, that’s why Democrats are working to get things done for North Carolinians by rebuilding the middle class and lowering the costs of basic needs.</a:t>
            </a:r>
            <a:endParaRPr sz="2300"/>
          </a:p>
          <a:p>
            <a:pPr indent="0" lvl="0" marL="0" rtl="0" algn="l">
              <a:spcBef>
                <a:spcPts val="1600"/>
              </a:spcBef>
              <a:spcAft>
                <a:spcPts val="1600"/>
              </a:spcAft>
              <a:buNone/>
            </a:pPr>
            <a:r>
              <a:t/>
            </a:r>
            <a:endParaRPr b="1" sz="2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92"/>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3711"/>
              <a:t>Reframing the Issues in Progressive Terms</a:t>
            </a:r>
            <a:endParaRPr b="1" sz="3711"/>
          </a:p>
        </p:txBody>
      </p:sp>
      <p:sp>
        <p:nvSpPr>
          <p:cNvPr id="576" name="Google Shape;576;p92"/>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61950" lvl="0" marL="457200" rtl="0" algn="l">
              <a:spcBef>
                <a:spcPts val="0"/>
              </a:spcBef>
              <a:spcAft>
                <a:spcPts val="0"/>
              </a:spcAft>
              <a:buSzPts val="2100"/>
              <a:buFont typeface="Raleway"/>
              <a:buChar char="❖"/>
            </a:pPr>
            <a:r>
              <a:rPr b="1" lang="en-US" sz="2100"/>
              <a:t>Unity</a:t>
            </a:r>
            <a:r>
              <a:rPr lang="en-US" sz="2100"/>
              <a:t> – Our country is strongest when we all work together and get ahead together. Instead of injecting partisan politics into areas like schools, and further dividing our communities on racial and political lines, we need to come together - Black, white, Brown, Indigenous - to build a strong and prosperous North Carolina for all.</a:t>
            </a:r>
            <a:br>
              <a:rPr lang="en-US" sz="2100"/>
            </a:br>
            <a:endParaRPr b="1" sz="2100"/>
          </a:p>
          <a:p>
            <a:pPr indent="-361950" lvl="0" marL="457200" rtl="0" algn="l">
              <a:spcBef>
                <a:spcPts val="0"/>
              </a:spcBef>
              <a:spcAft>
                <a:spcPts val="0"/>
              </a:spcAft>
              <a:buSzPts val="2100"/>
              <a:buFont typeface="Raleway"/>
              <a:buChar char="❖"/>
            </a:pPr>
            <a:r>
              <a:rPr b="1" lang="en-US" sz="2100"/>
              <a:t>Adults in the Room</a:t>
            </a:r>
            <a:r>
              <a:rPr lang="en-US" sz="2100"/>
              <a:t> – Republican politicians, beholden to their corporate donors and lobbyists, continue to deny and delay on a host of actions from climate change to gun control. Some are still complaining about the 2020 election, instigating violence and chaos as they sow doubt on certified results. Democrats respect the rule of law, will ensure our elections remain free and fair, and are focused on what matters: securing a safe, healthy, and prosperous North Carolina for all.</a:t>
            </a:r>
            <a:endParaRPr b="1" sz="2100"/>
          </a:p>
          <a:p>
            <a:pPr indent="0" lvl="0" marL="0" rtl="0" algn="l">
              <a:spcBef>
                <a:spcPts val="1600"/>
              </a:spcBef>
              <a:spcAft>
                <a:spcPts val="1600"/>
              </a:spcAft>
              <a:buNone/>
            </a:pPr>
            <a:r>
              <a:t/>
            </a:r>
            <a:endParaRPr sz="2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93"/>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Individual vs. Collective</a:t>
            </a:r>
            <a:endParaRPr b="1" sz="4011"/>
          </a:p>
        </p:txBody>
      </p:sp>
      <p:sp>
        <p:nvSpPr>
          <p:cNvPr id="582" name="Google Shape;582;p93"/>
          <p:cNvSpPr txBox="1"/>
          <p:nvPr>
            <p:ph idx="1" type="body"/>
          </p:nvPr>
        </p:nvSpPr>
        <p:spPr>
          <a:xfrm>
            <a:off x="1371600" y="1536641"/>
            <a:ext cx="4944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i="1" lang="en-US" sz="2500"/>
              <a:t>Republicans want you to believe…</a:t>
            </a:r>
            <a:endParaRPr b="1" i="1" sz="2500"/>
          </a:p>
          <a:p>
            <a:pPr indent="0" lvl="0" marL="0" rtl="0" algn="l">
              <a:spcBef>
                <a:spcPts val="0"/>
              </a:spcBef>
              <a:spcAft>
                <a:spcPts val="0"/>
              </a:spcAft>
              <a:buNone/>
            </a:pPr>
            <a:r>
              <a:t/>
            </a:r>
            <a:endParaRPr i="1" sz="2500"/>
          </a:p>
          <a:p>
            <a:pPr indent="0" lvl="0" marL="0" rtl="0" algn="l">
              <a:spcBef>
                <a:spcPts val="0"/>
              </a:spcBef>
              <a:spcAft>
                <a:spcPts val="0"/>
              </a:spcAft>
              <a:buNone/>
            </a:pPr>
            <a:r>
              <a:rPr lang="en-US" sz="2500"/>
              <a:t>At the end of the day, everyone should only </a:t>
            </a:r>
            <a:r>
              <a:rPr b="1" lang="en-US" sz="2500"/>
              <a:t>look out for themselves</a:t>
            </a:r>
            <a:r>
              <a:rPr lang="en-US" sz="2500"/>
              <a:t>, because it is the best way to get ahead.</a:t>
            </a:r>
            <a:endParaRPr sz="2500"/>
          </a:p>
          <a:p>
            <a:pPr indent="0" lvl="0" marL="0" rtl="0" algn="l">
              <a:spcBef>
                <a:spcPts val="0"/>
              </a:spcBef>
              <a:spcAft>
                <a:spcPts val="0"/>
              </a:spcAft>
              <a:buNone/>
            </a:pPr>
            <a:r>
              <a:t/>
            </a:r>
            <a:endParaRPr b="1" sz="2800"/>
          </a:p>
          <a:p>
            <a:pPr indent="0" lvl="0" marL="0" rtl="0" algn="l">
              <a:spcBef>
                <a:spcPts val="0"/>
              </a:spcBef>
              <a:spcAft>
                <a:spcPts val="0"/>
              </a:spcAft>
              <a:buNone/>
            </a:pPr>
            <a:r>
              <a:t/>
            </a:r>
            <a:endParaRPr sz="2800"/>
          </a:p>
        </p:txBody>
      </p:sp>
      <p:sp>
        <p:nvSpPr>
          <p:cNvPr id="583" name="Google Shape;583;p93"/>
          <p:cNvSpPr txBox="1"/>
          <p:nvPr>
            <p:ph idx="2" type="body"/>
          </p:nvPr>
        </p:nvSpPr>
        <p:spPr>
          <a:xfrm>
            <a:off x="6815437" y="1536639"/>
            <a:ext cx="50901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i="1" lang="en-US" sz="2500"/>
              <a:t>Democrats know…</a:t>
            </a:r>
            <a:endParaRPr b="1" i="1" sz="2500"/>
          </a:p>
          <a:p>
            <a:pPr indent="0" lvl="0" marL="0" rtl="0" algn="l">
              <a:spcBef>
                <a:spcPts val="0"/>
              </a:spcBef>
              <a:spcAft>
                <a:spcPts val="0"/>
              </a:spcAft>
              <a:buNone/>
            </a:pPr>
            <a:r>
              <a:t/>
            </a:r>
            <a:endParaRPr i="1" sz="2500"/>
          </a:p>
          <a:p>
            <a:pPr indent="0" lvl="0" marL="0" rtl="0" algn="l">
              <a:spcBef>
                <a:spcPts val="0"/>
              </a:spcBef>
              <a:spcAft>
                <a:spcPts val="0"/>
              </a:spcAft>
              <a:buNone/>
            </a:pPr>
            <a:r>
              <a:rPr lang="en-US" sz="2500"/>
              <a:t>As American citizens, we have a </a:t>
            </a:r>
            <a:r>
              <a:rPr b="1" lang="en-US" sz="2500"/>
              <a:t>responsibility </a:t>
            </a:r>
            <a:r>
              <a:rPr lang="en-US" sz="2500"/>
              <a:t>to our family </a:t>
            </a:r>
            <a:r>
              <a:rPr b="1" lang="en-US" sz="2500"/>
              <a:t>and </a:t>
            </a:r>
            <a:r>
              <a:rPr lang="en-US" sz="2500"/>
              <a:t>our communities. Since our </a:t>
            </a:r>
            <a:r>
              <a:rPr b="1" lang="en-US" sz="2500"/>
              <a:t>fates are intertwined</a:t>
            </a:r>
            <a:r>
              <a:rPr lang="en-US" sz="2500"/>
              <a:t>, we should all </a:t>
            </a:r>
            <a:r>
              <a:rPr b="1" lang="en-US" sz="2500"/>
              <a:t>work together</a:t>
            </a:r>
            <a:r>
              <a:rPr lang="en-US" sz="2500"/>
              <a:t> and </a:t>
            </a:r>
            <a:r>
              <a:rPr b="1" lang="en-US" sz="2500"/>
              <a:t>get ahead together</a:t>
            </a:r>
            <a:r>
              <a:rPr lang="en-US" sz="2500"/>
              <a:t>.</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67"/>
          <p:cNvSpPr txBox="1"/>
          <p:nvPr>
            <p:ph type="title"/>
          </p:nvPr>
        </p:nvSpPr>
        <p:spPr>
          <a:xfrm>
            <a:off x="838200" y="365125"/>
            <a:ext cx="10515600" cy="13257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900"/>
              <a:buFont typeface="Twentieth Century"/>
              <a:buNone/>
            </a:pPr>
            <a:r>
              <a:rPr lang="en-US">
                <a:solidFill>
                  <a:srgbClr val="174B97"/>
                </a:solidFill>
              </a:rPr>
              <a:t>Via…</a:t>
            </a:r>
            <a:r>
              <a:rPr lang="en-US">
                <a:solidFill>
                  <a:srgbClr val="174B97"/>
                </a:solidFill>
              </a:rPr>
              <a:t> </a:t>
            </a:r>
            <a:endParaRPr>
              <a:solidFill>
                <a:srgbClr val="174B97"/>
              </a:solidFill>
            </a:endParaRPr>
          </a:p>
        </p:txBody>
      </p:sp>
      <p:sp>
        <p:nvSpPr>
          <p:cNvPr id="323" name="Google Shape;323;p67"/>
          <p:cNvSpPr/>
          <p:nvPr/>
        </p:nvSpPr>
        <p:spPr>
          <a:xfrm>
            <a:off x="790572" y="5669114"/>
            <a:ext cx="11048700" cy="2976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b="1" lang="en-US" sz="2400">
                <a:solidFill>
                  <a:srgbClr val="174B97"/>
                </a:solidFill>
                <a:latin typeface="Inter"/>
                <a:ea typeface="Inter"/>
                <a:cs typeface="Inter"/>
                <a:sym typeface="Inter"/>
              </a:rPr>
              <a:t>Our recommendations are derived from research with North Carolinians </a:t>
            </a:r>
            <a:br>
              <a:rPr b="1" lang="en-US" sz="2400">
                <a:solidFill>
                  <a:srgbClr val="174B97"/>
                </a:solidFill>
                <a:latin typeface="Inter"/>
                <a:ea typeface="Inter"/>
                <a:cs typeface="Inter"/>
                <a:sym typeface="Inter"/>
              </a:rPr>
            </a:br>
            <a:r>
              <a:rPr b="1" lang="en-US" sz="2400">
                <a:solidFill>
                  <a:srgbClr val="174B97"/>
                </a:solidFill>
                <a:latin typeface="Inter"/>
                <a:ea typeface="Inter"/>
                <a:cs typeface="Inter"/>
                <a:sym typeface="Inter"/>
              </a:rPr>
              <a:t>from every major demographic group and geographic area.</a:t>
            </a:r>
            <a:endParaRPr sz="1500">
              <a:solidFill>
                <a:srgbClr val="174B97"/>
              </a:solidFill>
              <a:latin typeface="Inter"/>
              <a:ea typeface="Inter"/>
              <a:cs typeface="Inter"/>
              <a:sym typeface="Inter"/>
            </a:endParaRPr>
          </a:p>
        </p:txBody>
      </p:sp>
      <p:grpSp>
        <p:nvGrpSpPr>
          <p:cNvPr id="324" name="Google Shape;324;p67"/>
          <p:cNvGrpSpPr/>
          <p:nvPr/>
        </p:nvGrpSpPr>
        <p:grpSpPr>
          <a:xfrm>
            <a:off x="790573" y="1227274"/>
            <a:ext cx="11049001" cy="4206120"/>
            <a:chOff x="571498" y="1352904"/>
            <a:chExt cx="11049001" cy="4206120"/>
          </a:xfrm>
        </p:grpSpPr>
        <p:sp>
          <p:nvSpPr>
            <p:cNvPr id="325" name="Google Shape;325;p67"/>
            <p:cNvSpPr/>
            <p:nvPr/>
          </p:nvSpPr>
          <p:spPr>
            <a:xfrm>
              <a:off x="571498" y="1352904"/>
              <a:ext cx="5524500" cy="2103000"/>
            </a:xfrm>
            <a:prstGeom prst="rect">
              <a:avLst/>
            </a:prstGeom>
            <a:solidFill>
              <a:srgbClr val="107493"/>
            </a:solidFill>
            <a:ln>
              <a:noFill/>
            </a:ln>
          </p:spPr>
          <p:txBody>
            <a:bodyPr anchorCtr="0" anchor="ctr" bIns="45700" lIns="274300" spcFirstLastPara="1" rIns="274300" wrap="square" tIns="45700">
              <a:noAutofit/>
            </a:bodyPr>
            <a:lstStyle/>
            <a:p>
              <a:pPr indent="0" lvl="0" marL="0" marR="0" rtl="0" algn="ctr">
                <a:spcBef>
                  <a:spcPts val="0"/>
                </a:spcBef>
                <a:spcAft>
                  <a:spcPts val="0"/>
                </a:spcAft>
                <a:buNone/>
              </a:pPr>
              <a:r>
                <a:rPr b="1" lang="en-US" sz="4000">
                  <a:solidFill>
                    <a:schemeClr val="lt1"/>
                  </a:solidFill>
                  <a:latin typeface="Inter"/>
                  <a:ea typeface="Inter"/>
                  <a:cs typeface="Inter"/>
                  <a:sym typeface="Inter"/>
                </a:rPr>
                <a:t>60 </a:t>
              </a:r>
              <a:endParaRPr sz="1500">
                <a:latin typeface="Inter"/>
                <a:ea typeface="Inter"/>
                <a:cs typeface="Inter"/>
                <a:sym typeface="Inter"/>
              </a:endParaRPr>
            </a:p>
            <a:p>
              <a:pPr indent="0" lvl="0" marL="0" marR="0" rtl="0" algn="ctr">
                <a:spcBef>
                  <a:spcPts val="0"/>
                </a:spcBef>
                <a:spcAft>
                  <a:spcPts val="0"/>
                </a:spcAft>
                <a:buNone/>
              </a:pPr>
              <a:r>
                <a:rPr b="1" lang="en-US" sz="2400">
                  <a:solidFill>
                    <a:schemeClr val="lt1"/>
                  </a:solidFill>
                  <a:latin typeface="Inter"/>
                  <a:ea typeface="Inter"/>
                  <a:cs typeface="Inter"/>
                  <a:sym typeface="Inter"/>
                </a:rPr>
                <a:t>ONLINE JOURNAL </a:t>
              </a:r>
              <a:br>
                <a:rPr b="1" lang="en-US" sz="2400">
                  <a:solidFill>
                    <a:schemeClr val="lt1"/>
                  </a:solidFill>
                  <a:latin typeface="Inter"/>
                  <a:ea typeface="Inter"/>
                  <a:cs typeface="Inter"/>
                  <a:sym typeface="Inter"/>
                </a:rPr>
              </a:br>
              <a:r>
                <a:rPr b="1" lang="en-US" sz="2400">
                  <a:solidFill>
                    <a:schemeClr val="lt1"/>
                  </a:solidFill>
                  <a:latin typeface="Inter"/>
                  <a:ea typeface="Inter"/>
                  <a:cs typeface="Inter"/>
                  <a:sym typeface="Inter"/>
                </a:rPr>
                <a:t>PARTICIPANTS</a:t>
              </a:r>
              <a:endParaRPr sz="1500">
                <a:latin typeface="Inter"/>
                <a:ea typeface="Inter"/>
                <a:cs typeface="Inter"/>
                <a:sym typeface="Inter"/>
              </a:endParaRPr>
            </a:p>
          </p:txBody>
        </p:sp>
        <p:sp>
          <p:nvSpPr>
            <p:cNvPr id="326" name="Google Shape;326;p67"/>
            <p:cNvSpPr/>
            <p:nvPr/>
          </p:nvSpPr>
          <p:spPr>
            <a:xfrm>
              <a:off x="571498" y="3456024"/>
              <a:ext cx="5524500" cy="2103000"/>
            </a:xfrm>
            <a:prstGeom prst="rect">
              <a:avLst/>
            </a:prstGeom>
            <a:solidFill>
              <a:srgbClr val="0C3A7A"/>
            </a:solidFill>
            <a:ln>
              <a:noFill/>
            </a:ln>
          </p:spPr>
          <p:txBody>
            <a:bodyPr anchorCtr="0" anchor="ctr" bIns="45700" lIns="274300" spcFirstLastPara="1" rIns="274300" wrap="square" tIns="45700">
              <a:noAutofit/>
            </a:bodyPr>
            <a:lstStyle/>
            <a:p>
              <a:pPr indent="0" lvl="0" marL="0" marR="0" rtl="0" algn="ctr">
                <a:spcBef>
                  <a:spcPts val="0"/>
                </a:spcBef>
                <a:spcAft>
                  <a:spcPts val="0"/>
                </a:spcAft>
                <a:buNone/>
              </a:pPr>
              <a:r>
                <a:rPr b="1" lang="en-US" sz="4000">
                  <a:solidFill>
                    <a:schemeClr val="lt1"/>
                  </a:solidFill>
                  <a:latin typeface="Inter"/>
                  <a:ea typeface="Inter"/>
                  <a:cs typeface="Inter"/>
                  <a:sym typeface="Inter"/>
                </a:rPr>
                <a:t>21 </a:t>
              </a:r>
              <a:endParaRPr sz="1500">
                <a:latin typeface="Inter"/>
                <a:ea typeface="Inter"/>
                <a:cs typeface="Inter"/>
                <a:sym typeface="Inter"/>
              </a:endParaRPr>
            </a:p>
            <a:p>
              <a:pPr indent="0" lvl="0" marL="0" marR="0" rtl="0" algn="ctr">
                <a:spcBef>
                  <a:spcPts val="0"/>
                </a:spcBef>
                <a:spcAft>
                  <a:spcPts val="0"/>
                </a:spcAft>
                <a:buNone/>
              </a:pPr>
              <a:r>
                <a:rPr b="1" lang="en-US" sz="2400">
                  <a:solidFill>
                    <a:schemeClr val="lt1"/>
                  </a:solidFill>
                  <a:latin typeface="Inter"/>
                  <a:ea typeface="Inter"/>
                  <a:cs typeface="Inter"/>
                  <a:sym typeface="Inter"/>
                </a:rPr>
                <a:t>FOCUS GROUP </a:t>
              </a:r>
              <a:endParaRPr sz="1500">
                <a:latin typeface="Inter"/>
                <a:ea typeface="Inter"/>
                <a:cs typeface="Inter"/>
                <a:sym typeface="Inter"/>
              </a:endParaRPr>
            </a:p>
            <a:p>
              <a:pPr indent="0" lvl="0" marL="0" marR="0" rtl="0" algn="ctr">
                <a:spcBef>
                  <a:spcPts val="0"/>
                </a:spcBef>
                <a:spcAft>
                  <a:spcPts val="0"/>
                </a:spcAft>
                <a:buNone/>
              </a:pPr>
              <a:r>
                <a:rPr b="1" lang="en-US" sz="2400">
                  <a:solidFill>
                    <a:schemeClr val="lt1"/>
                  </a:solidFill>
                  <a:latin typeface="Inter"/>
                  <a:ea typeface="Inter"/>
                  <a:cs typeface="Inter"/>
                  <a:sym typeface="Inter"/>
                </a:rPr>
                <a:t>PARTICIPANTS</a:t>
              </a:r>
              <a:endParaRPr sz="1500">
                <a:latin typeface="Inter"/>
                <a:ea typeface="Inter"/>
                <a:cs typeface="Inter"/>
                <a:sym typeface="Inter"/>
              </a:endParaRPr>
            </a:p>
          </p:txBody>
        </p:sp>
        <p:sp>
          <p:nvSpPr>
            <p:cNvPr id="327" name="Google Shape;327;p67"/>
            <p:cNvSpPr/>
            <p:nvPr/>
          </p:nvSpPr>
          <p:spPr>
            <a:xfrm>
              <a:off x="6095999" y="1352904"/>
              <a:ext cx="5524500" cy="2103000"/>
            </a:xfrm>
            <a:prstGeom prst="rect">
              <a:avLst/>
            </a:prstGeom>
            <a:solidFill>
              <a:srgbClr val="0C3A7A"/>
            </a:solidFill>
            <a:ln>
              <a:noFill/>
            </a:ln>
          </p:spPr>
          <p:txBody>
            <a:bodyPr anchorCtr="0" anchor="ctr" bIns="45700" lIns="274300" spcFirstLastPara="1" rIns="274300" wrap="square" tIns="45700">
              <a:noAutofit/>
            </a:bodyPr>
            <a:lstStyle/>
            <a:p>
              <a:pPr indent="0" lvl="0" marL="0" marR="0" rtl="0" algn="ctr">
                <a:spcBef>
                  <a:spcPts val="0"/>
                </a:spcBef>
                <a:spcAft>
                  <a:spcPts val="0"/>
                </a:spcAft>
                <a:buNone/>
              </a:pPr>
              <a:r>
                <a:rPr b="1" lang="en-US" sz="4000">
                  <a:solidFill>
                    <a:schemeClr val="lt1"/>
                  </a:solidFill>
                  <a:latin typeface="Inter"/>
                  <a:ea typeface="Inter"/>
                  <a:cs typeface="Inter"/>
                  <a:sym typeface="Inter"/>
                </a:rPr>
                <a:t>36 </a:t>
              </a:r>
              <a:endParaRPr sz="1500">
                <a:latin typeface="Inter"/>
                <a:ea typeface="Inter"/>
                <a:cs typeface="Inter"/>
                <a:sym typeface="Inter"/>
              </a:endParaRPr>
            </a:p>
            <a:p>
              <a:pPr indent="0" lvl="0" marL="0" marR="0" rtl="0" algn="ctr">
                <a:spcBef>
                  <a:spcPts val="0"/>
                </a:spcBef>
                <a:spcAft>
                  <a:spcPts val="0"/>
                </a:spcAft>
                <a:buNone/>
              </a:pPr>
              <a:r>
                <a:rPr b="1" lang="en-US" sz="2400">
                  <a:solidFill>
                    <a:schemeClr val="lt1"/>
                  </a:solidFill>
                  <a:latin typeface="Inter"/>
                  <a:ea typeface="Inter"/>
                  <a:cs typeface="Inter"/>
                  <a:sym typeface="Inter"/>
                </a:rPr>
                <a:t>ON-THE-STREET </a:t>
              </a:r>
              <a:br>
                <a:rPr b="1" lang="en-US" sz="2400">
                  <a:solidFill>
                    <a:schemeClr val="lt1"/>
                  </a:solidFill>
                  <a:latin typeface="Inter"/>
                  <a:ea typeface="Inter"/>
                  <a:cs typeface="Inter"/>
                  <a:sym typeface="Inter"/>
                </a:rPr>
              </a:br>
              <a:r>
                <a:rPr b="1" lang="en-US" sz="2400">
                  <a:solidFill>
                    <a:schemeClr val="lt1"/>
                  </a:solidFill>
                  <a:latin typeface="Inter"/>
                  <a:ea typeface="Inter"/>
                  <a:cs typeface="Inter"/>
                  <a:sym typeface="Inter"/>
                </a:rPr>
                <a:t>INTERVIEWS</a:t>
              </a:r>
              <a:endParaRPr sz="1500">
                <a:latin typeface="Inter"/>
                <a:ea typeface="Inter"/>
                <a:cs typeface="Inter"/>
                <a:sym typeface="Inter"/>
              </a:endParaRPr>
            </a:p>
          </p:txBody>
        </p:sp>
        <p:sp>
          <p:nvSpPr>
            <p:cNvPr id="328" name="Google Shape;328;p67"/>
            <p:cNvSpPr/>
            <p:nvPr/>
          </p:nvSpPr>
          <p:spPr>
            <a:xfrm>
              <a:off x="6095999" y="3456024"/>
              <a:ext cx="5524500" cy="2103000"/>
            </a:xfrm>
            <a:prstGeom prst="rect">
              <a:avLst/>
            </a:prstGeom>
            <a:solidFill>
              <a:srgbClr val="107493"/>
            </a:solidFill>
            <a:ln>
              <a:noFill/>
            </a:ln>
          </p:spPr>
          <p:txBody>
            <a:bodyPr anchorCtr="0" anchor="ctr" bIns="45700" lIns="274300" spcFirstLastPara="1" rIns="274300" wrap="square" tIns="45700">
              <a:noAutofit/>
            </a:bodyPr>
            <a:lstStyle/>
            <a:p>
              <a:pPr indent="0" lvl="0" marL="0" marR="0" rtl="0" algn="ctr">
                <a:spcBef>
                  <a:spcPts val="0"/>
                </a:spcBef>
                <a:spcAft>
                  <a:spcPts val="0"/>
                </a:spcAft>
                <a:buNone/>
              </a:pPr>
              <a:r>
                <a:rPr b="1" lang="en-US" sz="4000">
                  <a:solidFill>
                    <a:schemeClr val="lt1"/>
                  </a:solidFill>
                  <a:latin typeface="Inter"/>
                  <a:ea typeface="Inter"/>
                  <a:cs typeface="Inter"/>
                  <a:sym typeface="Inter"/>
                </a:rPr>
                <a:t>2 </a:t>
              </a:r>
              <a:endParaRPr sz="1500">
                <a:latin typeface="Inter"/>
                <a:ea typeface="Inter"/>
                <a:cs typeface="Inter"/>
                <a:sym typeface="Inter"/>
              </a:endParaRPr>
            </a:p>
            <a:p>
              <a:pPr indent="0" lvl="0" marL="0" marR="0" rtl="0" algn="ctr">
                <a:spcBef>
                  <a:spcPts val="0"/>
                </a:spcBef>
                <a:spcAft>
                  <a:spcPts val="0"/>
                </a:spcAft>
                <a:buNone/>
              </a:pPr>
              <a:r>
                <a:rPr b="1" lang="en-US" sz="2400">
                  <a:solidFill>
                    <a:schemeClr val="lt1"/>
                  </a:solidFill>
                  <a:latin typeface="Inter"/>
                  <a:ea typeface="Inter"/>
                  <a:cs typeface="Inter"/>
                  <a:sym typeface="Inter"/>
                </a:rPr>
                <a:t>STATEWIDE </a:t>
              </a:r>
              <a:br>
                <a:rPr b="1" lang="en-US" sz="2400">
                  <a:solidFill>
                    <a:schemeClr val="lt1"/>
                  </a:solidFill>
                  <a:latin typeface="Inter"/>
                  <a:ea typeface="Inter"/>
                  <a:cs typeface="Inter"/>
                  <a:sym typeface="Inter"/>
                </a:rPr>
              </a:br>
              <a:r>
                <a:rPr b="1" lang="en-US" sz="2400">
                  <a:solidFill>
                    <a:schemeClr val="lt1"/>
                  </a:solidFill>
                  <a:latin typeface="Inter"/>
                  <a:ea typeface="Inter"/>
                  <a:cs typeface="Inter"/>
                  <a:sym typeface="Inter"/>
                </a:rPr>
                <a:t>POLLS</a:t>
              </a:r>
              <a:endParaRPr sz="1500">
                <a:latin typeface="Inter"/>
                <a:ea typeface="Inter"/>
                <a:cs typeface="Inter"/>
                <a:sym typeface="Inter"/>
              </a:endParaRPr>
            </a:p>
          </p:txBody>
        </p:sp>
        <p:sp>
          <p:nvSpPr>
            <p:cNvPr id="329" name="Google Shape;329;p67"/>
            <p:cNvSpPr/>
            <p:nvPr/>
          </p:nvSpPr>
          <p:spPr>
            <a:xfrm>
              <a:off x="6225440" y="2093780"/>
              <a:ext cx="1232700" cy="12327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30" name="Google Shape;330;p67"/>
            <p:cNvSpPr/>
            <p:nvPr/>
          </p:nvSpPr>
          <p:spPr>
            <a:xfrm>
              <a:off x="4733754" y="2093780"/>
              <a:ext cx="1232700" cy="12327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31" name="Google Shape;331;p67"/>
            <p:cNvSpPr/>
            <p:nvPr/>
          </p:nvSpPr>
          <p:spPr>
            <a:xfrm>
              <a:off x="6225440" y="3585467"/>
              <a:ext cx="1232700" cy="12327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32" name="Google Shape;332;p67"/>
            <p:cNvSpPr/>
            <p:nvPr/>
          </p:nvSpPr>
          <p:spPr>
            <a:xfrm>
              <a:off x="4733754" y="3585467"/>
              <a:ext cx="1232700" cy="1232700"/>
            </a:xfrm>
            <a:prstGeom prst="ellipse">
              <a:avLst/>
            </a:prstGeom>
            <a:noFill/>
            <a:ln cap="flat" cmpd="sng" w="9525">
              <a:solidFill>
                <a:schemeClr val="lt1"/>
              </a:solidFill>
              <a:prstDash val="dash"/>
              <a:miter lim="800000"/>
              <a:headEnd len="sm" w="sm" type="none"/>
              <a:tailEnd len="sm" w="sm" type="none"/>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pic>
          <p:nvPicPr>
            <p:cNvPr id="333" name="Google Shape;333;p67"/>
            <p:cNvPicPr preferRelativeResize="0"/>
            <p:nvPr/>
          </p:nvPicPr>
          <p:blipFill rotWithShape="1">
            <a:blip r:embed="rId3">
              <a:alphaModFix/>
            </a:blip>
            <a:srcRect b="0" l="0" r="0" t="0"/>
            <a:stretch/>
          </p:blipFill>
          <p:spPr>
            <a:xfrm>
              <a:off x="5000768" y="2360796"/>
              <a:ext cx="687002" cy="687002"/>
            </a:xfrm>
            <a:prstGeom prst="rect">
              <a:avLst/>
            </a:prstGeom>
            <a:noFill/>
            <a:ln>
              <a:noFill/>
            </a:ln>
          </p:spPr>
        </p:pic>
        <p:pic>
          <p:nvPicPr>
            <p:cNvPr id="334" name="Google Shape;334;p67"/>
            <p:cNvPicPr preferRelativeResize="0"/>
            <p:nvPr/>
          </p:nvPicPr>
          <p:blipFill rotWithShape="1">
            <a:blip r:embed="rId4">
              <a:alphaModFix/>
            </a:blip>
            <a:srcRect b="0" l="0" r="0" t="0"/>
            <a:stretch/>
          </p:blipFill>
          <p:spPr>
            <a:xfrm>
              <a:off x="5035679" y="3858364"/>
              <a:ext cx="687002" cy="687002"/>
            </a:xfrm>
            <a:prstGeom prst="rect">
              <a:avLst/>
            </a:prstGeom>
            <a:noFill/>
            <a:ln>
              <a:noFill/>
            </a:ln>
          </p:spPr>
        </p:pic>
        <p:pic>
          <p:nvPicPr>
            <p:cNvPr id="335" name="Google Shape;335;p67"/>
            <p:cNvPicPr preferRelativeResize="0"/>
            <p:nvPr/>
          </p:nvPicPr>
          <p:blipFill rotWithShape="1">
            <a:blip r:embed="rId5">
              <a:alphaModFix/>
            </a:blip>
            <a:srcRect b="0" l="0" r="0" t="0"/>
            <a:stretch/>
          </p:blipFill>
          <p:spPr>
            <a:xfrm>
              <a:off x="6498336" y="2329282"/>
              <a:ext cx="687002" cy="687002"/>
            </a:xfrm>
            <a:prstGeom prst="rect">
              <a:avLst/>
            </a:prstGeom>
            <a:noFill/>
            <a:ln>
              <a:noFill/>
            </a:ln>
          </p:spPr>
        </p:pic>
        <p:pic>
          <p:nvPicPr>
            <p:cNvPr id="336" name="Google Shape;336;p67"/>
            <p:cNvPicPr preferRelativeResize="0"/>
            <p:nvPr/>
          </p:nvPicPr>
          <p:blipFill rotWithShape="1">
            <a:blip r:embed="rId6">
              <a:alphaModFix/>
            </a:blip>
            <a:srcRect b="0" l="0" r="0" t="0"/>
            <a:stretch/>
          </p:blipFill>
          <p:spPr>
            <a:xfrm>
              <a:off x="6498337" y="3819659"/>
              <a:ext cx="687002" cy="687002"/>
            </a:xfrm>
            <a:prstGeom prst="rect">
              <a:avLst/>
            </a:prstGeom>
            <a:noFill/>
            <a:ln>
              <a:noFill/>
            </a:ln>
          </p:spPr>
        </p:pic>
      </p:grpSp>
      <p:pic>
        <p:nvPicPr>
          <p:cNvPr id="337" name="Google Shape;337;p67"/>
          <p:cNvPicPr preferRelativeResize="0"/>
          <p:nvPr/>
        </p:nvPicPr>
        <p:blipFill rotWithShape="1">
          <a:blip r:embed="rId7">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4"/>
          <p:cNvSpPr txBox="1"/>
          <p:nvPr>
            <p:ph type="title"/>
          </p:nvPr>
        </p:nvSpPr>
        <p:spPr>
          <a:xfrm>
            <a:off x="1371600" y="593375"/>
            <a:ext cx="105339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Nostalgia vs. Progress</a:t>
            </a:r>
            <a:endParaRPr b="1" sz="4011"/>
          </a:p>
        </p:txBody>
      </p:sp>
      <p:sp>
        <p:nvSpPr>
          <p:cNvPr id="589" name="Google Shape;589;p94"/>
          <p:cNvSpPr txBox="1"/>
          <p:nvPr>
            <p:ph idx="1" type="body"/>
          </p:nvPr>
        </p:nvSpPr>
        <p:spPr>
          <a:xfrm>
            <a:off x="1371600" y="1536641"/>
            <a:ext cx="49449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i="1" lang="en-US" sz="2500"/>
              <a:t>Republicans want you to believe…</a:t>
            </a:r>
            <a:endParaRPr b="1" i="1" sz="2500"/>
          </a:p>
          <a:p>
            <a:pPr indent="0" lvl="0" marL="0" rtl="0" algn="l">
              <a:spcBef>
                <a:spcPts val="0"/>
              </a:spcBef>
              <a:spcAft>
                <a:spcPts val="0"/>
              </a:spcAft>
              <a:buNone/>
            </a:pPr>
            <a:r>
              <a:t/>
            </a:r>
            <a:endParaRPr i="1" sz="2500"/>
          </a:p>
          <a:p>
            <a:pPr indent="0" lvl="0" marL="0" rtl="0" algn="l">
              <a:spcBef>
                <a:spcPts val="0"/>
              </a:spcBef>
              <a:spcAft>
                <a:spcPts val="0"/>
              </a:spcAft>
              <a:buNone/>
            </a:pPr>
            <a:r>
              <a:rPr lang="en-US" sz="2500"/>
              <a:t>America is the </a:t>
            </a:r>
            <a:r>
              <a:rPr b="1" lang="en-US" sz="2500"/>
              <a:t>greatest country in the world</a:t>
            </a:r>
            <a:r>
              <a:rPr lang="en-US" sz="2500"/>
              <a:t>. We need to stop trying to change it for the worse, and instead </a:t>
            </a:r>
            <a:r>
              <a:rPr b="1" lang="en-US" sz="2500"/>
              <a:t>return America</a:t>
            </a:r>
            <a:r>
              <a:rPr lang="en-US" sz="2500"/>
              <a:t> to the greatness we experienced in the </a:t>
            </a:r>
            <a:r>
              <a:rPr b="1" lang="en-US" sz="2500"/>
              <a:t>20th century</a:t>
            </a:r>
            <a:r>
              <a:rPr lang="en-US" sz="2500"/>
              <a:t>.</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b="1" sz="2800"/>
          </a:p>
          <a:p>
            <a:pPr indent="0" lvl="0" marL="0" rtl="0" algn="l">
              <a:spcBef>
                <a:spcPts val="0"/>
              </a:spcBef>
              <a:spcAft>
                <a:spcPts val="0"/>
              </a:spcAft>
              <a:buNone/>
            </a:pPr>
            <a:r>
              <a:t/>
            </a:r>
            <a:endParaRPr sz="2800"/>
          </a:p>
        </p:txBody>
      </p:sp>
      <p:sp>
        <p:nvSpPr>
          <p:cNvPr id="590" name="Google Shape;590;p94"/>
          <p:cNvSpPr txBox="1"/>
          <p:nvPr>
            <p:ph idx="2" type="body"/>
          </p:nvPr>
        </p:nvSpPr>
        <p:spPr>
          <a:xfrm>
            <a:off x="6815437" y="1536639"/>
            <a:ext cx="50901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i="1" lang="en-US" sz="2500"/>
              <a:t>Democrats know…</a:t>
            </a:r>
            <a:endParaRPr b="1" i="1" sz="2500"/>
          </a:p>
          <a:p>
            <a:pPr indent="0" lvl="0" marL="0" rtl="0" algn="l">
              <a:spcBef>
                <a:spcPts val="0"/>
              </a:spcBef>
              <a:spcAft>
                <a:spcPts val="0"/>
              </a:spcAft>
              <a:buNone/>
            </a:pPr>
            <a:r>
              <a:t/>
            </a:r>
            <a:endParaRPr i="1" sz="2500"/>
          </a:p>
          <a:p>
            <a:pPr indent="0" lvl="0" marL="0" rtl="0" algn="l">
              <a:spcBef>
                <a:spcPts val="0"/>
              </a:spcBef>
              <a:spcAft>
                <a:spcPts val="0"/>
              </a:spcAft>
              <a:buNone/>
            </a:pPr>
            <a:r>
              <a:rPr lang="en-US" sz="2500"/>
              <a:t>America is a great country, not because we have always lived up to the principles stated in our foundation, but because </a:t>
            </a:r>
            <a:r>
              <a:rPr b="1" lang="en-US" sz="2500"/>
              <a:t>we have never stopped trying to be better</a:t>
            </a:r>
            <a:r>
              <a:rPr lang="en-US" sz="2500"/>
              <a:t>. It is our </a:t>
            </a:r>
            <a:r>
              <a:rPr b="1" lang="en-US" sz="2500"/>
              <a:t>duty </a:t>
            </a:r>
            <a:r>
              <a:rPr lang="en-US" sz="2500"/>
              <a:t>as Americans to</a:t>
            </a:r>
            <a:r>
              <a:rPr b="1" lang="en-US" sz="2500"/>
              <a:t> come together</a:t>
            </a:r>
            <a:r>
              <a:rPr lang="en-US" sz="2500"/>
              <a:t> and build a </a:t>
            </a:r>
            <a:r>
              <a:rPr b="1" lang="en-US" sz="2500"/>
              <a:t>stronger future</a:t>
            </a:r>
            <a:r>
              <a:rPr lang="en-US" sz="2500"/>
              <a:t>.</a:t>
            </a:r>
            <a:endParaRPr sz="2500"/>
          </a:p>
          <a:p>
            <a:pPr indent="0" lvl="0" marL="0" rtl="0" algn="l">
              <a:spcBef>
                <a:spcPts val="0"/>
              </a:spcBef>
              <a:spcAft>
                <a:spcPts val="0"/>
              </a:spcAft>
              <a:buNone/>
            </a:pPr>
            <a:r>
              <a:t/>
            </a:r>
            <a:endParaRPr sz="2500"/>
          </a:p>
          <a:p>
            <a:pPr indent="0" lvl="0" marL="0" rtl="0" algn="l">
              <a:spcBef>
                <a:spcPts val="0"/>
              </a:spcBef>
              <a:spcAft>
                <a:spcPts val="0"/>
              </a:spcAft>
              <a:buNone/>
            </a:pPr>
            <a:r>
              <a:t/>
            </a:r>
            <a:endParaRPr sz="25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5"/>
          <p:cNvSpPr/>
          <p:nvPr/>
        </p:nvSpPr>
        <p:spPr>
          <a:xfrm>
            <a:off x="790572" y="2136968"/>
            <a:ext cx="5357100" cy="4145700"/>
          </a:xfrm>
          <a:prstGeom prst="rect">
            <a:avLst/>
          </a:prstGeom>
          <a:solidFill>
            <a:srgbClr val="174B97"/>
          </a:solidFill>
          <a:ln>
            <a:noFill/>
          </a:ln>
        </p:spPr>
        <p:txBody>
          <a:bodyPr anchorCtr="0" anchor="ctr" bIns="91425" lIns="274300" spcFirstLastPara="1" rIns="274300" wrap="square" tIns="91425">
            <a:noAutofit/>
          </a:bodyPr>
          <a:lstStyle/>
          <a:p>
            <a:pPr indent="0" lvl="0" marL="0" marR="0" rtl="0" algn="ctr">
              <a:lnSpc>
                <a:spcPct val="90000"/>
              </a:lnSpc>
              <a:spcBef>
                <a:spcPts val="0"/>
              </a:spcBef>
              <a:spcAft>
                <a:spcPts val="0"/>
              </a:spcAft>
              <a:buNone/>
            </a:pPr>
            <a:r>
              <a:rPr lang="en-US" sz="2400">
                <a:solidFill>
                  <a:schemeClr val="lt1"/>
                </a:solidFill>
                <a:latin typeface="Inter"/>
                <a:ea typeface="Inter"/>
                <a:cs typeface="Inter"/>
                <a:sym typeface="Inter"/>
              </a:rPr>
              <a:t>Fighting for the future</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Building coalitions </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The adults in the room </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Pragmatic &amp; Responsive</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For the people</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Working together</a:t>
            </a:r>
            <a:endParaRPr sz="1500">
              <a:latin typeface="Inter"/>
              <a:ea typeface="Inter"/>
              <a:cs typeface="Inter"/>
              <a:sym typeface="Inter"/>
            </a:endParaRPr>
          </a:p>
        </p:txBody>
      </p:sp>
      <p:sp>
        <p:nvSpPr>
          <p:cNvPr id="597" name="Google Shape;597;p95"/>
          <p:cNvSpPr/>
          <p:nvPr/>
        </p:nvSpPr>
        <p:spPr>
          <a:xfrm>
            <a:off x="6482494" y="2136968"/>
            <a:ext cx="5357100" cy="4145700"/>
          </a:xfrm>
          <a:prstGeom prst="rect">
            <a:avLst/>
          </a:prstGeom>
          <a:solidFill>
            <a:schemeClr val="accent2"/>
          </a:solidFill>
          <a:ln>
            <a:noFill/>
          </a:ln>
        </p:spPr>
        <p:txBody>
          <a:bodyPr anchorCtr="0" anchor="ctr" bIns="91425" lIns="274300" spcFirstLastPara="1" rIns="274300" wrap="square" tIns="91425">
            <a:noAutofit/>
          </a:bodyPr>
          <a:lstStyle/>
          <a:p>
            <a:pPr indent="0" lvl="0" marL="0" marR="0" rtl="0" algn="ctr">
              <a:lnSpc>
                <a:spcPct val="90000"/>
              </a:lnSpc>
              <a:spcBef>
                <a:spcPts val="0"/>
              </a:spcBef>
              <a:spcAft>
                <a:spcPts val="0"/>
              </a:spcAft>
              <a:buNone/>
            </a:pPr>
            <a:r>
              <a:rPr lang="en-US" sz="2400">
                <a:solidFill>
                  <a:schemeClr val="lt1"/>
                </a:solidFill>
                <a:latin typeface="Inter"/>
                <a:ea typeface="Inter"/>
                <a:cs typeface="Inter"/>
                <a:sym typeface="Inter"/>
              </a:rPr>
              <a:t>Bringing us backwards</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Furthering division  </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Causing chaos</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Radical &amp; Slow to Change</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For the top one percent</a:t>
            </a:r>
            <a:endParaRPr sz="1500">
              <a:latin typeface="Inter"/>
              <a:ea typeface="Inter"/>
              <a:cs typeface="Inter"/>
              <a:sym typeface="Inter"/>
            </a:endParaRPr>
          </a:p>
          <a:p>
            <a:pPr indent="0" lvl="0" marL="0" marR="0" rtl="0" algn="ctr">
              <a:lnSpc>
                <a:spcPct val="90000"/>
              </a:lnSpc>
              <a:spcBef>
                <a:spcPts val="1200"/>
              </a:spcBef>
              <a:spcAft>
                <a:spcPts val="0"/>
              </a:spcAft>
              <a:buNone/>
            </a:pPr>
            <a:r>
              <a:rPr lang="en-US" sz="2400">
                <a:solidFill>
                  <a:schemeClr val="lt1"/>
                </a:solidFill>
                <a:latin typeface="Inter"/>
                <a:ea typeface="Inter"/>
                <a:cs typeface="Inter"/>
                <a:sym typeface="Inter"/>
              </a:rPr>
              <a:t>Working to stay in power</a:t>
            </a:r>
            <a:endParaRPr sz="1500">
              <a:latin typeface="Inter"/>
              <a:ea typeface="Inter"/>
              <a:cs typeface="Inter"/>
              <a:sym typeface="Inter"/>
            </a:endParaRPr>
          </a:p>
        </p:txBody>
      </p:sp>
      <p:sp>
        <p:nvSpPr>
          <p:cNvPr id="598" name="Google Shape;598;p95"/>
          <p:cNvSpPr/>
          <p:nvPr/>
        </p:nvSpPr>
        <p:spPr>
          <a:xfrm>
            <a:off x="790572" y="6282658"/>
            <a:ext cx="5357100" cy="78900"/>
          </a:xfrm>
          <a:prstGeom prst="rect">
            <a:avLst/>
          </a:prstGeom>
          <a:solidFill>
            <a:srgbClr val="0960D5"/>
          </a:solidFill>
          <a:ln>
            <a:noFill/>
          </a:ln>
        </p:spPr>
        <p:txBody>
          <a:bodyPr anchorCtr="0" anchor="t" bIns="45700" lIns="274300" spcFirstLastPara="1" rIns="274300" wrap="square" tIns="274300">
            <a:noAutofit/>
          </a:bodyPr>
          <a:lstStyle/>
          <a:p>
            <a:pPr indent="0" lvl="0" marL="0" marR="0" rtl="0" algn="ctr">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599" name="Google Shape;599;p95"/>
          <p:cNvSpPr/>
          <p:nvPr/>
        </p:nvSpPr>
        <p:spPr>
          <a:xfrm>
            <a:off x="6482494" y="6282658"/>
            <a:ext cx="5357100" cy="78900"/>
          </a:xfrm>
          <a:prstGeom prst="rect">
            <a:avLst/>
          </a:prstGeom>
          <a:solidFill>
            <a:srgbClr val="BF1D1B"/>
          </a:solidFill>
          <a:ln>
            <a:noFill/>
          </a:ln>
        </p:spPr>
        <p:txBody>
          <a:bodyPr anchorCtr="0" anchor="t" bIns="45700" lIns="274300" spcFirstLastPara="1" rIns="274300" wrap="square" tIns="274300">
            <a:noAutofit/>
          </a:bodyPr>
          <a:lstStyle/>
          <a:p>
            <a:pPr indent="0" lvl="0" marL="0" marR="0" rtl="0" algn="ctr">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sp>
        <p:nvSpPr>
          <p:cNvPr id="600" name="Google Shape;600;p95"/>
          <p:cNvSpPr/>
          <p:nvPr/>
        </p:nvSpPr>
        <p:spPr>
          <a:xfrm>
            <a:off x="790572" y="1596960"/>
            <a:ext cx="5357100" cy="463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1" lang="en-US" sz="2800">
                <a:solidFill>
                  <a:srgbClr val="174B97"/>
                </a:solidFill>
                <a:latin typeface="Inter"/>
                <a:ea typeface="Inter"/>
                <a:cs typeface="Inter"/>
                <a:sym typeface="Inter"/>
              </a:rPr>
              <a:t>DEMOCRATS are…</a:t>
            </a:r>
            <a:endParaRPr sz="1500">
              <a:solidFill>
                <a:srgbClr val="174B97"/>
              </a:solidFill>
              <a:latin typeface="Inter"/>
              <a:ea typeface="Inter"/>
              <a:cs typeface="Inter"/>
              <a:sym typeface="Inter"/>
            </a:endParaRPr>
          </a:p>
        </p:txBody>
      </p:sp>
      <p:sp>
        <p:nvSpPr>
          <p:cNvPr id="601" name="Google Shape;601;p95"/>
          <p:cNvSpPr/>
          <p:nvPr/>
        </p:nvSpPr>
        <p:spPr>
          <a:xfrm>
            <a:off x="6482494" y="1596960"/>
            <a:ext cx="5357100" cy="4632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rPr b="1" lang="en-US" sz="2800">
                <a:solidFill>
                  <a:schemeClr val="accent2"/>
                </a:solidFill>
                <a:latin typeface="Inter"/>
                <a:ea typeface="Inter"/>
                <a:cs typeface="Inter"/>
                <a:sym typeface="Inter"/>
              </a:rPr>
              <a:t>REPUBLICANS are…</a:t>
            </a:r>
            <a:endParaRPr sz="1500">
              <a:latin typeface="Inter"/>
              <a:ea typeface="Inter"/>
              <a:cs typeface="Inter"/>
              <a:sym typeface="Inter"/>
            </a:endParaRPr>
          </a:p>
        </p:txBody>
      </p:sp>
      <p:sp>
        <p:nvSpPr>
          <p:cNvPr id="602" name="Google Shape;602;p95"/>
          <p:cNvSpPr/>
          <p:nvPr/>
        </p:nvSpPr>
        <p:spPr>
          <a:xfrm>
            <a:off x="5810809" y="3694638"/>
            <a:ext cx="1008300" cy="10083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Inter"/>
              <a:ea typeface="Inter"/>
              <a:cs typeface="Inter"/>
              <a:sym typeface="Inter"/>
            </a:endParaRPr>
          </a:p>
        </p:txBody>
      </p:sp>
      <p:sp>
        <p:nvSpPr>
          <p:cNvPr id="603" name="Google Shape;603;p95"/>
          <p:cNvSpPr/>
          <p:nvPr/>
        </p:nvSpPr>
        <p:spPr>
          <a:xfrm>
            <a:off x="5936213" y="3820042"/>
            <a:ext cx="757500" cy="7575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Inter"/>
              <a:ea typeface="Inter"/>
              <a:cs typeface="Inter"/>
              <a:sym typeface="Inter"/>
            </a:endParaRPr>
          </a:p>
        </p:txBody>
      </p:sp>
      <p:sp>
        <p:nvSpPr>
          <p:cNvPr id="604" name="Google Shape;604;p95"/>
          <p:cNvSpPr/>
          <p:nvPr/>
        </p:nvSpPr>
        <p:spPr>
          <a:xfrm>
            <a:off x="5150721" y="2188705"/>
            <a:ext cx="796003" cy="824756"/>
          </a:xfrm>
          <a:custGeom>
            <a:rect b="b" l="l" r="r" t="t"/>
            <a:pathLst>
              <a:path extrusionOk="0" h="824756" w="796003">
                <a:moveTo>
                  <a:pt x="687098" y="824716"/>
                </a:moveTo>
                <a:lnTo>
                  <a:pt x="608573" y="824716"/>
                </a:lnTo>
                <a:cubicBezTo>
                  <a:pt x="602530" y="824749"/>
                  <a:pt x="596810" y="821997"/>
                  <a:pt x="593064" y="817256"/>
                </a:cubicBezTo>
                <a:cubicBezTo>
                  <a:pt x="589344" y="812476"/>
                  <a:pt x="588040" y="806245"/>
                  <a:pt x="589530" y="800373"/>
                </a:cubicBezTo>
                <a:lnTo>
                  <a:pt x="628204" y="649408"/>
                </a:lnTo>
                <a:lnTo>
                  <a:pt x="597579" y="573042"/>
                </a:lnTo>
                <a:cubicBezTo>
                  <a:pt x="562046" y="580698"/>
                  <a:pt x="479791" y="592673"/>
                  <a:pt x="412848" y="564011"/>
                </a:cubicBezTo>
                <a:cubicBezTo>
                  <a:pt x="410296" y="660009"/>
                  <a:pt x="396357" y="771319"/>
                  <a:pt x="348653" y="819219"/>
                </a:cubicBezTo>
                <a:cubicBezTo>
                  <a:pt x="344678" y="823073"/>
                  <a:pt x="339260" y="825069"/>
                  <a:pt x="333733" y="824716"/>
                </a:cubicBezTo>
                <a:lnTo>
                  <a:pt x="255208" y="824716"/>
                </a:lnTo>
                <a:cubicBezTo>
                  <a:pt x="249028" y="824716"/>
                  <a:pt x="243211" y="821807"/>
                  <a:pt x="239503" y="816864"/>
                </a:cubicBezTo>
                <a:cubicBezTo>
                  <a:pt x="235732" y="811873"/>
                  <a:pt x="234565" y="805383"/>
                  <a:pt x="236362" y="799392"/>
                </a:cubicBezTo>
                <a:cubicBezTo>
                  <a:pt x="252263" y="746976"/>
                  <a:pt x="286618" y="597581"/>
                  <a:pt x="257367" y="539080"/>
                </a:cubicBezTo>
                <a:cubicBezTo>
                  <a:pt x="222227" y="468799"/>
                  <a:pt x="203185" y="430714"/>
                  <a:pt x="171775" y="396359"/>
                </a:cubicBezTo>
                <a:cubicBezTo>
                  <a:pt x="145861" y="424629"/>
                  <a:pt x="106009" y="449757"/>
                  <a:pt x="80096" y="451720"/>
                </a:cubicBezTo>
                <a:cubicBezTo>
                  <a:pt x="56691" y="451151"/>
                  <a:pt x="34349" y="441836"/>
                  <a:pt x="17472" y="425610"/>
                </a:cubicBezTo>
                <a:cubicBezTo>
                  <a:pt x="7311" y="417614"/>
                  <a:pt x="972" y="405720"/>
                  <a:pt x="0" y="392826"/>
                </a:cubicBezTo>
                <a:cubicBezTo>
                  <a:pt x="181" y="363765"/>
                  <a:pt x="6890" y="335117"/>
                  <a:pt x="19631" y="309000"/>
                </a:cubicBezTo>
                <a:cubicBezTo>
                  <a:pt x="20809" y="200438"/>
                  <a:pt x="54772" y="170010"/>
                  <a:pt x="78526" y="149593"/>
                </a:cubicBezTo>
                <a:cubicBezTo>
                  <a:pt x="80881" y="147434"/>
                  <a:pt x="83237" y="145470"/>
                  <a:pt x="85200" y="143311"/>
                </a:cubicBezTo>
                <a:cubicBezTo>
                  <a:pt x="92082" y="133636"/>
                  <a:pt x="98125" y="123391"/>
                  <a:pt x="103261" y="112686"/>
                </a:cubicBezTo>
                <a:cubicBezTo>
                  <a:pt x="127408" y="65178"/>
                  <a:pt x="161959" y="198"/>
                  <a:pt x="215945" y="198"/>
                </a:cubicBezTo>
                <a:cubicBezTo>
                  <a:pt x="233466" y="-1534"/>
                  <a:pt x="250112" y="8215"/>
                  <a:pt x="257171" y="24345"/>
                </a:cubicBezTo>
                <a:cubicBezTo>
                  <a:pt x="270717" y="57522"/>
                  <a:pt x="238914" y="111508"/>
                  <a:pt x="212215" y="146059"/>
                </a:cubicBezTo>
                <a:cubicBezTo>
                  <a:pt x="239381" y="154466"/>
                  <a:pt x="264058" y="169435"/>
                  <a:pt x="284066" y="189641"/>
                </a:cubicBezTo>
                <a:cubicBezTo>
                  <a:pt x="313317" y="216980"/>
                  <a:pt x="346380" y="239925"/>
                  <a:pt x="382223" y="257762"/>
                </a:cubicBezTo>
                <a:cubicBezTo>
                  <a:pt x="432872" y="284264"/>
                  <a:pt x="458000" y="279160"/>
                  <a:pt x="503937" y="269541"/>
                </a:cubicBezTo>
                <a:cubicBezTo>
                  <a:pt x="544706" y="260222"/>
                  <a:pt x="586385" y="255481"/>
                  <a:pt x="628204" y="255406"/>
                </a:cubicBezTo>
                <a:cubicBezTo>
                  <a:pt x="682601" y="253971"/>
                  <a:pt x="734404" y="278632"/>
                  <a:pt x="767587" y="321760"/>
                </a:cubicBezTo>
                <a:cubicBezTo>
                  <a:pt x="797754" y="366846"/>
                  <a:pt x="804333" y="423710"/>
                  <a:pt x="785255" y="474492"/>
                </a:cubicBezTo>
                <a:cubicBezTo>
                  <a:pt x="783553" y="568085"/>
                  <a:pt x="770367" y="661112"/>
                  <a:pt x="745992" y="751491"/>
                </a:cubicBezTo>
                <a:cubicBezTo>
                  <a:pt x="730483" y="806066"/>
                  <a:pt x="724790" y="817256"/>
                  <a:pt x="693773" y="823931"/>
                </a:cubicBezTo>
                <a:close/>
                <a:moveTo>
                  <a:pt x="633701" y="785453"/>
                </a:moveTo>
                <a:lnTo>
                  <a:pt x="685135" y="785453"/>
                </a:lnTo>
                <a:cubicBezTo>
                  <a:pt x="687669" y="784994"/>
                  <a:pt x="690163" y="784338"/>
                  <a:pt x="692595" y="783490"/>
                </a:cubicBezTo>
                <a:cubicBezTo>
                  <a:pt x="698708" y="769793"/>
                  <a:pt x="703443" y="755523"/>
                  <a:pt x="706730" y="740890"/>
                </a:cubicBezTo>
                <a:cubicBezTo>
                  <a:pt x="730745" y="652979"/>
                  <a:pt x="743929" y="562461"/>
                  <a:pt x="745992" y="471351"/>
                </a:cubicBezTo>
                <a:cubicBezTo>
                  <a:pt x="745710" y="469266"/>
                  <a:pt x="745710" y="467154"/>
                  <a:pt x="745992" y="465069"/>
                </a:cubicBezTo>
                <a:cubicBezTo>
                  <a:pt x="762416" y="425577"/>
                  <a:pt x="758225" y="380517"/>
                  <a:pt x="734802" y="344729"/>
                </a:cubicBezTo>
                <a:cubicBezTo>
                  <a:pt x="709201" y="312104"/>
                  <a:pt x="669660" y="293534"/>
                  <a:pt x="628204" y="294669"/>
                </a:cubicBezTo>
                <a:cubicBezTo>
                  <a:pt x="589020" y="294706"/>
                  <a:pt x="549965" y="299184"/>
                  <a:pt x="511790" y="308018"/>
                </a:cubicBezTo>
                <a:cubicBezTo>
                  <a:pt x="464478" y="317834"/>
                  <a:pt x="426982" y="325687"/>
                  <a:pt x="363966" y="292509"/>
                </a:cubicBezTo>
                <a:cubicBezTo>
                  <a:pt x="325286" y="273074"/>
                  <a:pt x="289533" y="248292"/>
                  <a:pt x="257760" y="218892"/>
                </a:cubicBezTo>
                <a:cubicBezTo>
                  <a:pt x="235080" y="195558"/>
                  <a:pt x="205069" y="180726"/>
                  <a:pt x="172756" y="176881"/>
                </a:cubicBezTo>
                <a:cubicBezTo>
                  <a:pt x="165667" y="175457"/>
                  <a:pt x="159937" y="170253"/>
                  <a:pt x="157836" y="163335"/>
                </a:cubicBezTo>
                <a:cubicBezTo>
                  <a:pt x="155714" y="156388"/>
                  <a:pt x="157603" y="148835"/>
                  <a:pt x="162744" y="143704"/>
                </a:cubicBezTo>
                <a:cubicBezTo>
                  <a:pt x="199062" y="107386"/>
                  <a:pt x="225565" y="52418"/>
                  <a:pt x="221638" y="40246"/>
                </a:cubicBezTo>
                <a:cubicBezTo>
                  <a:pt x="219765" y="39828"/>
                  <a:pt x="217861" y="39565"/>
                  <a:pt x="215945" y="39461"/>
                </a:cubicBezTo>
                <a:cubicBezTo>
                  <a:pt x="185516" y="39461"/>
                  <a:pt x="155088" y="96785"/>
                  <a:pt x="137420" y="130943"/>
                </a:cubicBezTo>
                <a:cubicBezTo>
                  <a:pt x="130972" y="145382"/>
                  <a:pt x="122656" y="158914"/>
                  <a:pt x="112684" y="171188"/>
                </a:cubicBezTo>
                <a:cubicBezTo>
                  <a:pt x="110132" y="173740"/>
                  <a:pt x="107384" y="176095"/>
                  <a:pt x="104243" y="178844"/>
                </a:cubicBezTo>
                <a:cubicBezTo>
                  <a:pt x="84808" y="196512"/>
                  <a:pt x="58894" y="219088"/>
                  <a:pt x="58894" y="314300"/>
                </a:cubicBezTo>
                <a:cubicBezTo>
                  <a:pt x="58893" y="317824"/>
                  <a:pt x="57944" y="321281"/>
                  <a:pt x="56146" y="324312"/>
                </a:cubicBezTo>
                <a:cubicBezTo>
                  <a:pt x="45443" y="345031"/>
                  <a:pt x="39665" y="367939"/>
                  <a:pt x="39263" y="391255"/>
                </a:cubicBezTo>
                <a:cubicBezTo>
                  <a:pt x="48684" y="402848"/>
                  <a:pt x="62157" y="410425"/>
                  <a:pt x="76955" y="412457"/>
                </a:cubicBezTo>
                <a:cubicBezTo>
                  <a:pt x="107241" y="402732"/>
                  <a:pt x="133644" y="383617"/>
                  <a:pt x="152339" y="357882"/>
                </a:cubicBezTo>
                <a:cubicBezTo>
                  <a:pt x="156071" y="353500"/>
                  <a:pt x="158398" y="348096"/>
                  <a:pt x="159014" y="342373"/>
                </a:cubicBezTo>
                <a:cubicBezTo>
                  <a:pt x="155051" y="332281"/>
                  <a:pt x="160019" y="320887"/>
                  <a:pt x="170110" y="316923"/>
                </a:cubicBezTo>
                <a:cubicBezTo>
                  <a:pt x="179197" y="313356"/>
                  <a:pt x="189523" y="317006"/>
                  <a:pt x="194351" y="325490"/>
                </a:cubicBezTo>
                <a:cubicBezTo>
                  <a:pt x="199787" y="337399"/>
                  <a:pt x="199787" y="351078"/>
                  <a:pt x="194351" y="362986"/>
                </a:cubicBezTo>
                <a:cubicBezTo>
                  <a:pt x="233613" y="403230"/>
                  <a:pt x="253245" y="443475"/>
                  <a:pt x="292507" y="521411"/>
                </a:cubicBezTo>
                <a:cubicBezTo>
                  <a:pt x="326470" y="589140"/>
                  <a:pt x="296434" y="726559"/>
                  <a:pt x="281121" y="785453"/>
                </a:cubicBezTo>
                <a:lnTo>
                  <a:pt x="325096" y="785453"/>
                </a:lnTo>
                <a:cubicBezTo>
                  <a:pt x="355524" y="747369"/>
                  <a:pt x="372996" y="655494"/>
                  <a:pt x="372996" y="530245"/>
                </a:cubicBezTo>
                <a:cubicBezTo>
                  <a:pt x="373018" y="522852"/>
                  <a:pt x="377191" y="516099"/>
                  <a:pt x="383793" y="512774"/>
                </a:cubicBezTo>
                <a:cubicBezTo>
                  <a:pt x="390443" y="509401"/>
                  <a:pt x="398429" y="510084"/>
                  <a:pt x="404406" y="514540"/>
                </a:cubicBezTo>
                <a:cubicBezTo>
                  <a:pt x="474098" y="566760"/>
                  <a:pt x="601898" y="531423"/>
                  <a:pt x="603272" y="531031"/>
                </a:cubicBezTo>
                <a:cubicBezTo>
                  <a:pt x="612931" y="528302"/>
                  <a:pt x="623092" y="533298"/>
                  <a:pt x="626830" y="542613"/>
                </a:cubicBezTo>
                <a:lnTo>
                  <a:pt x="666093" y="640770"/>
                </a:lnTo>
                <a:cubicBezTo>
                  <a:pt x="667339" y="644665"/>
                  <a:pt x="667339" y="648850"/>
                  <a:pt x="666093" y="652745"/>
                </a:cubicBezTo>
                <a:close/>
              </a:path>
            </a:pathLst>
          </a:custGeom>
          <a:solidFill>
            <a:schemeClr val="lt1">
              <a:alpha val="349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605" name="Google Shape;605;p95"/>
          <p:cNvSpPr/>
          <p:nvPr/>
        </p:nvSpPr>
        <p:spPr>
          <a:xfrm>
            <a:off x="6637110" y="2236807"/>
            <a:ext cx="1001634" cy="706730"/>
          </a:xfrm>
          <a:custGeom>
            <a:rect b="b" l="l" r="r" t="t"/>
            <a:pathLst>
              <a:path extrusionOk="0" h="706730" w="1001634">
                <a:moveTo>
                  <a:pt x="693459" y="196314"/>
                </a:moveTo>
                <a:cubicBezTo>
                  <a:pt x="704097" y="196314"/>
                  <a:pt x="712720" y="205103"/>
                  <a:pt x="712720" y="215945"/>
                </a:cubicBezTo>
                <a:cubicBezTo>
                  <a:pt x="712720" y="226787"/>
                  <a:pt x="704097" y="235577"/>
                  <a:pt x="693459" y="235577"/>
                </a:cubicBezTo>
                <a:cubicBezTo>
                  <a:pt x="682821" y="235577"/>
                  <a:pt x="674198" y="226787"/>
                  <a:pt x="674198" y="215945"/>
                </a:cubicBezTo>
                <a:cubicBezTo>
                  <a:pt x="674198" y="205103"/>
                  <a:pt x="682821" y="196314"/>
                  <a:pt x="693459" y="196314"/>
                </a:cubicBezTo>
                <a:close/>
                <a:moveTo>
                  <a:pt x="558631" y="39263"/>
                </a:moveTo>
                <a:cubicBezTo>
                  <a:pt x="531745" y="40868"/>
                  <a:pt x="508468" y="58855"/>
                  <a:pt x="499693" y="84808"/>
                </a:cubicBezTo>
                <a:cubicBezTo>
                  <a:pt x="499423" y="85678"/>
                  <a:pt x="499102" y="86530"/>
                  <a:pt x="498730" y="87360"/>
                </a:cubicBezTo>
                <a:cubicBezTo>
                  <a:pt x="496804" y="91090"/>
                  <a:pt x="494492" y="95605"/>
                  <a:pt x="491796" y="100316"/>
                </a:cubicBezTo>
                <a:cubicBezTo>
                  <a:pt x="478121" y="125052"/>
                  <a:pt x="459630" y="159210"/>
                  <a:pt x="470224" y="197295"/>
                </a:cubicBezTo>
                <a:cubicBezTo>
                  <a:pt x="480047" y="232239"/>
                  <a:pt x="512790" y="265809"/>
                  <a:pt x="568069" y="297023"/>
                </a:cubicBezTo>
                <a:cubicBezTo>
                  <a:pt x="577324" y="302443"/>
                  <a:pt x="580514" y="314485"/>
                  <a:pt x="575196" y="323918"/>
                </a:cubicBezTo>
                <a:cubicBezTo>
                  <a:pt x="569878" y="333351"/>
                  <a:pt x="558063" y="336602"/>
                  <a:pt x="548808" y="331181"/>
                </a:cubicBezTo>
                <a:cubicBezTo>
                  <a:pt x="484477" y="294863"/>
                  <a:pt x="445377" y="252656"/>
                  <a:pt x="433243" y="207896"/>
                </a:cubicBezTo>
                <a:cubicBezTo>
                  <a:pt x="425026" y="175414"/>
                  <a:pt x="428512" y="141004"/>
                  <a:pt x="443066" y="110917"/>
                </a:cubicBezTo>
                <a:cubicBezTo>
                  <a:pt x="396298" y="119449"/>
                  <a:pt x="348621" y="121561"/>
                  <a:pt x="301305" y="117199"/>
                </a:cubicBezTo>
                <a:cubicBezTo>
                  <a:pt x="272404" y="114635"/>
                  <a:pt x="243339" y="114635"/>
                  <a:pt x="214438" y="117199"/>
                </a:cubicBezTo>
                <a:cubicBezTo>
                  <a:pt x="117170" y="130549"/>
                  <a:pt x="70943" y="189639"/>
                  <a:pt x="77107" y="293882"/>
                </a:cubicBezTo>
                <a:cubicBezTo>
                  <a:pt x="79611" y="337071"/>
                  <a:pt x="115629" y="505115"/>
                  <a:pt x="115629" y="506882"/>
                </a:cubicBezTo>
                <a:cubicBezTo>
                  <a:pt x="115699" y="508058"/>
                  <a:pt x="115699" y="509240"/>
                  <a:pt x="115629" y="510416"/>
                </a:cubicBezTo>
                <a:lnTo>
                  <a:pt x="115629" y="667467"/>
                </a:lnTo>
                <a:lnTo>
                  <a:pt x="192673" y="667467"/>
                </a:lnTo>
                <a:lnTo>
                  <a:pt x="192673" y="568990"/>
                </a:lnTo>
                <a:lnTo>
                  <a:pt x="176970" y="560476"/>
                </a:lnTo>
                <a:cubicBezTo>
                  <a:pt x="152627" y="524158"/>
                  <a:pt x="129070" y="447988"/>
                  <a:pt x="113561" y="390665"/>
                </a:cubicBezTo>
                <a:cubicBezTo>
                  <a:pt x="102960" y="351402"/>
                  <a:pt x="135155" y="315476"/>
                  <a:pt x="137315" y="324311"/>
                </a:cubicBezTo>
                <a:cubicBezTo>
                  <a:pt x="144971" y="356555"/>
                  <a:pt x="164664" y="435399"/>
                  <a:pt x="186869" y="492103"/>
                </a:cubicBezTo>
                <a:lnTo>
                  <a:pt x="193830" y="508283"/>
                </a:lnTo>
                <a:lnTo>
                  <a:pt x="201726" y="493729"/>
                </a:lnTo>
                <a:cubicBezTo>
                  <a:pt x="207685" y="490223"/>
                  <a:pt x="215027" y="490223"/>
                  <a:pt x="220986" y="493729"/>
                </a:cubicBezTo>
                <a:cubicBezTo>
                  <a:pt x="222335" y="493729"/>
                  <a:pt x="367755" y="566562"/>
                  <a:pt x="491603" y="493729"/>
                </a:cubicBezTo>
                <a:cubicBezTo>
                  <a:pt x="497563" y="490223"/>
                  <a:pt x="504905" y="490223"/>
                  <a:pt x="510864" y="493729"/>
                </a:cubicBezTo>
                <a:cubicBezTo>
                  <a:pt x="516581" y="497276"/>
                  <a:pt x="520083" y="503594"/>
                  <a:pt x="520110" y="510416"/>
                </a:cubicBezTo>
                <a:lnTo>
                  <a:pt x="520110" y="667467"/>
                </a:lnTo>
                <a:lnTo>
                  <a:pt x="597153" y="667467"/>
                </a:lnTo>
                <a:lnTo>
                  <a:pt x="597153" y="392628"/>
                </a:lnTo>
                <a:cubicBezTo>
                  <a:pt x="597153" y="381785"/>
                  <a:pt x="605777" y="372996"/>
                  <a:pt x="616414" y="372996"/>
                </a:cubicBezTo>
                <a:cubicBezTo>
                  <a:pt x="646937" y="371875"/>
                  <a:pt x="676135" y="360014"/>
                  <a:pt x="699044" y="339427"/>
                </a:cubicBezTo>
                <a:cubicBezTo>
                  <a:pt x="706535" y="331729"/>
                  <a:pt x="718731" y="331678"/>
                  <a:pt x="726283" y="339313"/>
                </a:cubicBezTo>
                <a:cubicBezTo>
                  <a:pt x="729958" y="343027"/>
                  <a:pt x="732011" y="348090"/>
                  <a:pt x="731980" y="353365"/>
                </a:cubicBezTo>
                <a:cubicBezTo>
                  <a:pt x="731980" y="401854"/>
                  <a:pt x="781866" y="431890"/>
                  <a:pt x="828285" y="431890"/>
                </a:cubicBezTo>
                <a:cubicBezTo>
                  <a:pt x="895699" y="431890"/>
                  <a:pt x="909374" y="388505"/>
                  <a:pt x="924590" y="342764"/>
                </a:cubicBezTo>
                <a:cubicBezTo>
                  <a:pt x="932487" y="317243"/>
                  <a:pt x="941540" y="289170"/>
                  <a:pt x="963112" y="278766"/>
                </a:cubicBezTo>
                <a:lnTo>
                  <a:pt x="963112" y="259134"/>
                </a:lnTo>
                <a:cubicBezTo>
                  <a:pt x="948281" y="264631"/>
                  <a:pt x="927864" y="280336"/>
                  <a:pt x="902633" y="324703"/>
                </a:cubicBezTo>
                <a:cubicBezTo>
                  <a:pt x="873934" y="375156"/>
                  <a:pt x="842924" y="372800"/>
                  <a:pt x="830982" y="369462"/>
                </a:cubicBezTo>
                <a:cubicBezTo>
                  <a:pt x="805557" y="361806"/>
                  <a:pt x="789763" y="333733"/>
                  <a:pt x="789763" y="294471"/>
                </a:cubicBezTo>
                <a:cubicBezTo>
                  <a:pt x="789763" y="118770"/>
                  <a:pt x="639720" y="98157"/>
                  <a:pt x="633364" y="98157"/>
                </a:cubicBezTo>
                <a:cubicBezTo>
                  <a:pt x="627751" y="97550"/>
                  <a:pt x="622682" y="94464"/>
                  <a:pt x="619496" y="89715"/>
                </a:cubicBezTo>
                <a:cubicBezTo>
                  <a:pt x="608903" y="73029"/>
                  <a:pt x="579819" y="39263"/>
                  <a:pt x="558631" y="39263"/>
                </a:cubicBezTo>
                <a:close/>
                <a:moveTo>
                  <a:pt x="558631" y="0"/>
                </a:moveTo>
                <a:cubicBezTo>
                  <a:pt x="598309" y="0"/>
                  <a:pt x="633749" y="42796"/>
                  <a:pt x="646654" y="60661"/>
                </a:cubicBezTo>
                <a:cubicBezTo>
                  <a:pt x="684406" y="68317"/>
                  <a:pt x="828285" y="109936"/>
                  <a:pt x="828285" y="294471"/>
                </a:cubicBezTo>
                <a:cubicBezTo>
                  <a:pt x="828285" y="317243"/>
                  <a:pt x="835604" y="329415"/>
                  <a:pt x="840997" y="330789"/>
                </a:cubicBezTo>
                <a:cubicBezTo>
                  <a:pt x="846391" y="332163"/>
                  <a:pt x="856984" y="326077"/>
                  <a:pt x="869311" y="304286"/>
                </a:cubicBezTo>
                <a:cubicBezTo>
                  <a:pt x="913997" y="225761"/>
                  <a:pt x="953096" y="215945"/>
                  <a:pt x="982373" y="215945"/>
                </a:cubicBezTo>
                <a:cubicBezTo>
                  <a:pt x="993011" y="215945"/>
                  <a:pt x="1001634" y="224734"/>
                  <a:pt x="1001634" y="235577"/>
                </a:cubicBezTo>
                <a:lnTo>
                  <a:pt x="1001634" y="294471"/>
                </a:lnTo>
                <a:cubicBezTo>
                  <a:pt x="1001634" y="305313"/>
                  <a:pt x="993011" y="314102"/>
                  <a:pt x="982373" y="314102"/>
                </a:cubicBezTo>
                <a:cubicBezTo>
                  <a:pt x="974091" y="314102"/>
                  <a:pt x="968505" y="329415"/>
                  <a:pt x="960608" y="354739"/>
                </a:cubicBezTo>
                <a:cubicBezTo>
                  <a:pt x="945970" y="401069"/>
                  <a:pt x="924590" y="471153"/>
                  <a:pt x="828285" y="471153"/>
                </a:cubicBezTo>
                <a:cubicBezTo>
                  <a:pt x="774547" y="471153"/>
                  <a:pt x="717342" y="440332"/>
                  <a:pt x="699237" y="388505"/>
                </a:cubicBezTo>
                <a:cubicBezTo>
                  <a:pt x="679637" y="399938"/>
                  <a:pt x="658055" y="407404"/>
                  <a:pt x="635675" y="410492"/>
                </a:cubicBezTo>
                <a:lnTo>
                  <a:pt x="635675" y="687098"/>
                </a:lnTo>
                <a:cubicBezTo>
                  <a:pt x="635675" y="697941"/>
                  <a:pt x="627052" y="706730"/>
                  <a:pt x="616414" y="706730"/>
                </a:cubicBezTo>
                <a:lnTo>
                  <a:pt x="500849" y="706730"/>
                </a:lnTo>
                <a:cubicBezTo>
                  <a:pt x="490211" y="706730"/>
                  <a:pt x="481588" y="697941"/>
                  <a:pt x="481588" y="687098"/>
                </a:cubicBezTo>
                <a:lnTo>
                  <a:pt x="481588" y="542022"/>
                </a:lnTo>
                <a:cubicBezTo>
                  <a:pt x="381623" y="585408"/>
                  <a:pt x="279155" y="557924"/>
                  <a:pt x="231195" y="539863"/>
                </a:cubicBezTo>
                <a:lnTo>
                  <a:pt x="231195" y="687098"/>
                </a:lnTo>
                <a:cubicBezTo>
                  <a:pt x="231195" y="697941"/>
                  <a:pt x="222572" y="706730"/>
                  <a:pt x="211934" y="706730"/>
                </a:cubicBezTo>
                <a:lnTo>
                  <a:pt x="96368" y="706730"/>
                </a:lnTo>
                <a:cubicBezTo>
                  <a:pt x="85730" y="706730"/>
                  <a:pt x="77107" y="697941"/>
                  <a:pt x="77107" y="687098"/>
                </a:cubicBezTo>
                <a:lnTo>
                  <a:pt x="77107" y="512575"/>
                </a:lnTo>
                <a:cubicBezTo>
                  <a:pt x="76048" y="507667"/>
                  <a:pt x="73279" y="494392"/>
                  <a:pt x="69679" y="476570"/>
                </a:cubicBezTo>
                <a:lnTo>
                  <a:pt x="64802" y="451701"/>
                </a:lnTo>
                <a:lnTo>
                  <a:pt x="37430" y="556550"/>
                </a:lnTo>
                <a:cubicBezTo>
                  <a:pt x="34609" y="564246"/>
                  <a:pt x="27385" y="569338"/>
                  <a:pt x="19325" y="569311"/>
                </a:cubicBezTo>
                <a:cubicBezTo>
                  <a:pt x="17279" y="569580"/>
                  <a:pt x="15208" y="569580"/>
                  <a:pt x="13161" y="569311"/>
                </a:cubicBezTo>
                <a:cubicBezTo>
                  <a:pt x="3072" y="565875"/>
                  <a:pt x="-2374" y="554754"/>
                  <a:pt x="997" y="544469"/>
                </a:cubicBezTo>
                <a:cubicBezTo>
                  <a:pt x="1007" y="544440"/>
                  <a:pt x="1017" y="544408"/>
                  <a:pt x="1027" y="544379"/>
                </a:cubicBezTo>
                <a:cubicBezTo>
                  <a:pt x="24068" y="478411"/>
                  <a:pt x="36365" y="409048"/>
                  <a:pt x="37430" y="339035"/>
                </a:cubicBezTo>
                <a:cubicBezTo>
                  <a:pt x="38586" y="330200"/>
                  <a:pt x="38586" y="314103"/>
                  <a:pt x="38586" y="295649"/>
                </a:cubicBezTo>
                <a:lnTo>
                  <a:pt x="38632" y="295517"/>
                </a:lnTo>
                <a:lnTo>
                  <a:pt x="41200" y="235586"/>
                </a:lnTo>
                <a:cubicBezTo>
                  <a:pt x="51502" y="169652"/>
                  <a:pt x="90541" y="96292"/>
                  <a:pt x="209430" y="80685"/>
                </a:cubicBezTo>
                <a:cubicBezTo>
                  <a:pt x="240629" y="77722"/>
                  <a:pt x="272032" y="77722"/>
                  <a:pt x="303231" y="80685"/>
                </a:cubicBezTo>
                <a:cubicBezTo>
                  <a:pt x="356776" y="83433"/>
                  <a:pt x="412055" y="86182"/>
                  <a:pt x="466949" y="65961"/>
                </a:cubicBezTo>
                <a:cubicBezTo>
                  <a:pt x="481680" y="27155"/>
                  <a:pt x="517823" y="1152"/>
                  <a:pt x="558631" y="0"/>
                </a:cubicBezTo>
                <a:close/>
              </a:path>
            </a:pathLst>
          </a:custGeom>
          <a:solidFill>
            <a:schemeClr val="lt1">
              <a:alpha val="34900"/>
            </a:scheme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606" name="Google Shape;606;p95"/>
          <p:cNvSpPr txBox="1"/>
          <p:nvPr>
            <p:ph type="title"/>
          </p:nvPr>
        </p:nvSpPr>
        <p:spPr>
          <a:xfrm>
            <a:off x="714375" y="467854"/>
            <a:ext cx="11360700" cy="7635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US" sz="4011"/>
              <a:t>Narrative Summary</a:t>
            </a:r>
            <a:endParaRPr sz="4011"/>
          </a:p>
        </p:txBody>
      </p:sp>
      <p:pic>
        <p:nvPicPr>
          <p:cNvPr id="607" name="Google Shape;607;p95"/>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96"/>
          <p:cNvSpPr txBox="1"/>
          <p:nvPr>
            <p:ph idx="2" type="title"/>
          </p:nvPr>
        </p:nvSpPr>
        <p:spPr>
          <a:xfrm>
            <a:off x="851825" y="767933"/>
            <a:ext cx="4312500" cy="3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96"/>
          <p:cNvSpPr txBox="1"/>
          <p:nvPr>
            <p:ph type="ctrTitle"/>
          </p:nvPr>
        </p:nvSpPr>
        <p:spPr>
          <a:xfrm>
            <a:off x="1429128" y="1723833"/>
            <a:ext cx="86124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Conclusion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7"/>
          <p:cNvSpPr txBox="1"/>
          <p:nvPr>
            <p:ph type="title"/>
          </p:nvPr>
        </p:nvSpPr>
        <p:spPr>
          <a:xfrm>
            <a:off x="1371600" y="593375"/>
            <a:ext cx="10404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990"/>
              <a:buNone/>
            </a:pPr>
            <a:r>
              <a:rPr b="1" lang="en-US" sz="4011"/>
              <a:t>Key Takeaways </a:t>
            </a:r>
            <a:endParaRPr b="1" sz="4011"/>
          </a:p>
        </p:txBody>
      </p:sp>
      <p:sp>
        <p:nvSpPr>
          <p:cNvPr id="620" name="Google Shape;620;p97"/>
          <p:cNvSpPr txBox="1"/>
          <p:nvPr>
            <p:ph idx="1" type="body"/>
          </p:nvPr>
        </p:nvSpPr>
        <p:spPr>
          <a:xfrm>
            <a:off x="1371600" y="1536641"/>
            <a:ext cx="10404600" cy="4555200"/>
          </a:xfrm>
          <a:prstGeom prst="rect">
            <a:avLst/>
          </a:prstGeom>
        </p:spPr>
        <p:txBody>
          <a:bodyPr anchorCtr="0" anchor="t" bIns="121900" lIns="121900" spcFirstLastPara="1" rIns="121900" wrap="square" tIns="121900">
            <a:noAutofit/>
          </a:bodyPr>
          <a:lstStyle/>
          <a:p>
            <a:pPr indent="-368300" lvl="0" marL="457200" rtl="0" algn="l">
              <a:lnSpc>
                <a:spcPct val="95000"/>
              </a:lnSpc>
              <a:spcBef>
                <a:spcPts val="0"/>
              </a:spcBef>
              <a:spcAft>
                <a:spcPts val="0"/>
              </a:spcAft>
              <a:buSzPts val="2200"/>
              <a:buChar char="❖"/>
            </a:pPr>
            <a:r>
              <a:rPr lang="en-US" sz="2200"/>
              <a:t>Show that Democrats are compassionate and understand what matters. They listen and respond, and work together with the people for practical solutions. They are allies, and won't get in the way.</a:t>
            </a:r>
            <a:endParaRPr sz="2200"/>
          </a:p>
          <a:p>
            <a:pPr indent="0" lvl="0" marL="457200" rtl="0" algn="l">
              <a:lnSpc>
                <a:spcPct val="95000"/>
              </a:lnSpc>
              <a:spcBef>
                <a:spcPts val="0"/>
              </a:spcBef>
              <a:spcAft>
                <a:spcPts val="0"/>
              </a:spcAft>
              <a:buNone/>
            </a:pPr>
            <a:r>
              <a:t/>
            </a:r>
            <a:endParaRPr sz="2200"/>
          </a:p>
          <a:p>
            <a:pPr indent="-368300" lvl="0" marL="457200" rtl="0" algn="l">
              <a:lnSpc>
                <a:spcPct val="95000"/>
              </a:lnSpc>
              <a:spcBef>
                <a:spcPts val="0"/>
              </a:spcBef>
              <a:spcAft>
                <a:spcPts val="0"/>
              </a:spcAft>
              <a:buSzPts val="2200"/>
              <a:buChar char="❖"/>
            </a:pPr>
            <a:r>
              <a:rPr lang="en-US" sz="2200"/>
              <a:t>Show that Republicans are out-of-touch and self-centered. They will prioritize profits and their donors over average North Carolinians. Their radicalism and corruption will take us backwards and further divide us.</a:t>
            </a:r>
            <a:endParaRPr sz="2200"/>
          </a:p>
          <a:p>
            <a:pPr indent="0" lvl="0" marL="457200" rtl="0" algn="l">
              <a:lnSpc>
                <a:spcPct val="95000"/>
              </a:lnSpc>
              <a:spcBef>
                <a:spcPts val="0"/>
              </a:spcBef>
              <a:spcAft>
                <a:spcPts val="0"/>
              </a:spcAft>
              <a:buNone/>
            </a:pPr>
            <a:r>
              <a:t/>
            </a:r>
            <a:endParaRPr sz="2200"/>
          </a:p>
          <a:p>
            <a:pPr indent="-368300" lvl="0" marL="457200" rtl="0" algn="l">
              <a:lnSpc>
                <a:spcPct val="95000"/>
              </a:lnSpc>
              <a:spcBef>
                <a:spcPts val="0"/>
              </a:spcBef>
              <a:spcAft>
                <a:spcPts val="0"/>
              </a:spcAft>
              <a:buSzPts val="2200"/>
              <a:buChar char="❖"/>
            </a:pPr>
            <a:r>
              <a:rPr lang="en-US" sz="2200"/>
              <a:t>Offer voters a vision of the future: one where we are united across race, where we work together to get ahead together, where everyone has the freedom to reach their full potential. </a:t>
            </a:r>
            <a:br>
              <a:rPr lang="en-US" sz="2200"/>
            </a:br>
            <a:endParaRPr sz="2200"/>
          </a:p>
          <a:p>
            <a:pPr indent="-368300" lvl="0" marL="457200" rtl="0" algn="l">
              <a:lnSpc>
                <a:spcPct val="95000"/>
              </a:lnSpc>
              <a:spcBef>
                <a:spcPts val="0"/>
              </a:spcBef>
              <a:spcAft>
                <a:spcPts val="0"/>
              </a:spcAft>
              <a:buSzPts val="2200"/>
              <a:buChar char="❖"/>
            </a:pPr>
            <a:r>
              <a:rPr lang="en-US" sz="2200"/>
              <a:t>Emphasize the power of collective action. We are not only fighting against the evils of greed, corruption, and racism, but also the sometimes debilitating effects of apathy and helplessness.</a:t>
            </a:r>
            <a:endParaRPr sz="2200"/>
          </a:p>
          <a:p>
            <a:pPr indent="0" lvl="0" marL="0" rtl="0" algn="l">
              <a:lnSpc>
                <a:spcPct val="95000"/>
              </a:lnSpc>
              <a:spcBef>
                <a:spcPts val="0"/>
              </a:spcBef>
              <a:spcAft>
                <a:spcPts val="0"/>
              </a:spcAft>
              <a:buNone/>
            </a:pPr>
            <a:r>
              <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68"/>
          <p:cNvSpPr txBox="1"/>
          <p:nvPr>
            <p:ph type="title"/>
          </p:nvPr>
        </p:nvSpPr>
        <p:spPr>
          <a:xfrm>
            <a:off x="1202254" y="917999"/>
            <a:ext cx="9786900" cy="4419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3900"/>
              <a:buFont typeface="Twentieth Century"/>
              <a:buNone/>
            </a:pPr>
            <a:r>
              <a:rPr lang="en-US">
                <a:solidFill>
                  <a:srgbClr val="0C3A7A"/>
                </a:solidFill>
              </a:rPr>
              <a:t>With Help From…</a:t>
            </a:r>
            <a:endParaRPr>
              <a:solidFill>
                <a:srgbClr val="0C3A7A"/>
              </a:solidFill>
            </a:endParaRPr>
          </a:p>
        </p:txBody>
      </p:sp>
      <p:sp>
        <p:nvSpPr>
          <p:cNvPr id="343" name="Google Shape;343;p68"/>
          <p:cNvSpPr/>
          <p:nvPr/>
        </p:nvSpPr>
        <p:spPr>
          <a:xfrm>
            <a:off x="1202251" y="1586389"/>
            <a:ext cx="9787500" cy="4353600"/>
          </a:xfrm>
          <a:prstGeom prst="rect">
            <a:avLst/>
          </a:prstGeom>
          <a:solidFill>
            <a:srgbClr val="F2F2F2"/>
          </a:solidFill>
          <a:ln>
            <a:noFill/>
          </a:ln>
        </p:spPr>
        <p:txBody>
          <a:bodyPr anchorCtr="0" anchor="t" bIns="45700" lIns="274300" spcFirstLastPara="1" rIns="274300" wrap="square" tIns="274300">
            <a:noAutofit/>
          </a:bodyPr>
          <a:lstStyle/>
          <a:p>
            <a:pPr indent="0" lvl="0" marL="0" marR="0" rtl="0" algn="l">
              <a:spcBef>
                <a:spcPts val="0"/>
              </a:spcBef>
              <a:spcAft>
                <a:spcPts val="0"/>
              </a:spcAft>
              <a:buNone/>
            </a:pPr>
            <a:r>
              <a:t/>
            </a:r>
            <a:endParaRPr sz="2000">
              <a:solidFill>
                <a:schemeClr val="dk1"/>
              </a:solidFill>
              <a:latin typeface="Twentieth Century"/>
              <a:ea typeface="Twentieth Century"/>
              <a:cs typeface="Twentieth Century"/>
              <a:sym typeface="Twentieth Century"/>
            </a:endParaRPr>
          </a:p>
        </p:txBody>
      </p:sp>
      <p:sp>
        <p:nvSpPr>
          <p:cNvPr id="344" name="Google Shape;344;p68"/>
          <p:cNvSpPr/>
          <p:nvPr/>
        </p:nvSpPr>
        <p:spPr>
          <a:xfrm>
            <a:off x="1202251" y="5864401"/>
            <a:ext cx="9787500" cy="75600"/>
          </a:xfrm>
          <a:prstGeom prst="rect">
            <a:avLst/>
          </a:prstGeom>
          <a:solidFill>
            <a:srgbClr val="174B97"/>
          </a:solidFill>
          <a:ln>
            <a:noFill/>
          </a:ln>
        </p:spPr>
        <p:txBody>
          <a:bodyPr anchorCtr="0" anchor="t" bIns="45700" lIns="274300" spcFirstLastPara="1" rIns="274300" wrap="square" tIns="274300">
            <a:noAutofit/>
          </a:bodyPr>
          <a:lstStyle/>
          <a:p>
            <a:pPr indent="0" lvl="0" marL="0" marR="0" rtl="0" algn="l">
              <a:lnSpc>
                <a:spcPct val="90000"/>
              </a:lnSpc>
              <a:spcBef>
                <a:spcPts val="0"/>
              </a:spcBef>
              <a:spcAft>
                <a:spcPts val="0"/>
              </a:spcAft>
              <a:buNone/>
            </a:pPr>
            <a:r>
              <a:t/>
            </a:r>
            <a:endParaRPr sz="1900">
              <a:solidFill>
                <a:schemeClr val="dk1"/>
              </a:solidFill>
              <a:latin typeface="Twentieth Century"/>
              <a:ea typeface="Twentieth Century"/>
              <a:cs typeface="Twentieth Century"/>
              <a:sym typeface="Twentieth Century"/>
            </a:endParaRPr>
          </a:p>
        </p:txBody>
      </p:sp>
      <p:pic>
        <p:nvPicPr>
          <p:cNvPr id="345" name="Google Shape;345;p68"/>
          <p:cNvPicPr preferRelativeResize="0"/>
          <p:nvPr/>
        </p:nvPicPr>
        <p:blipFill rotWithShape="1">
          <a:blip r:embed="rId3">
            <a:alphaModFix/>
          </a:blip>
          <a:srcRect b="0" l="0" r="0" t="0"/>
          <a:stretch/>
        </p:blipFill>
        <p:spPr>
          <a:xfrm>
            <a:off x="4646265" y="3620237"/>
            <a:ext cx="2899185" cy="697724"/>
          </a:xfrm>
          <a:prstGeom prst="rect">
            <a:avLst/>
          </a:prstGeom>
          <a:noFill/>
          <a:ln>
            <a:noFill/>
          </a:ln>
        </p:spPr>
      </p:pic>
      <p:pic>
        <p:nvPicPr>
          <p:cNvPr id="346" name="Google Shape;346;p68"/>
          <p:cNvPicPr preferRelativeResize="0"/>
          <p:nvPr/>
        </p:nvPicPr>
        <p:blipFill rotWithShape="1">
          <a:blip r:embed="rId4">
            <a:alphaModFix/>
          </a:blip>
          <a:srcRect b="0" l="0" r="0" t="0"/>
          <a:stretch/>
        </p:blipFill>
        <p:spPr>
          <a:xfrm>
            <a:off x="8514421" y="3629538"/>
            <a:ext cx="1030248" cy="1030248"/>
          </a:xfrm>
          <a:prstGeom prst="rect">
            <a:avLst/>
          </a:prstGeom>
          <a:noFill/>
          <a:ln>
            <a:noFill/>
          </a:ln>
        </p:spPr>
      </p:pic>
      <p:pic>
        <p:nvPicPr>
          <p:cNvPr id="347" name="Google Shape;347;p68"/>
          <p:cNvPicPr preferRelativeResize="0"/>
          <p:nvPr/>
        </p:nvPicPr>
        <p:blipFill rotWithShape="1">
          <a:blip r:embed="rId5">
            <a:alphaModFix/>
          </a:blip>
          <a:srcRect b="0" l="0" r="0" t="0"/>
          <a:stretch/>
        </p:blipFill>
        <p:spPr>
          <a:xfrm>
            <a:off x="1779143" y="2096755"/>
            <a:ext cx="1559045" cy="912592"/>
          </a:xfrm>
          <a:prstGeom prst="rect">
            <a:avLst/>
          </a:prstGeom>
          <a:noFill/>
          <a:ln>
            <a:noFill/>
          </a:ln>
        </p:spPr>
      </p:pic>
      <p:pic>
        <p:nvPicPr>
          <p:cNvPr id="348" name="Google Shape;348;p68"/>
          <p:cNvPicPr preferRelativeResize="0"/>
          <p:nvPr/>
        </p:nvPicPr>
        <p:blipFill rotWithShape="1">
          <a:blip r:embed="rId6">
            <a:alphaModFix/>
          </a:blip>
          <a:srcRect b="29" l="0" r="89" t="0"/>
          <a:stretch/>
        </p:blipFill>
        <p:spPr>
          <a:xfrm>
            <a:off x="2171367" y="3702362"/>
            <a:ext cx="1640110" cy="670483"/>
          </a:xfrm>
          <a:prstGeom prst="rect">
            <a:avLst/>
          </a:prstGeom>
          <a:noFill/>
          <a:ln>
            <a:noFill/>
          </a:ln>
        </p:spPr>
      </p:pic>
      <p:pic>
        <p:nvPicPr>
          <p:cNvPr id="349" name="Google Shape;349;p68"/>
          <p:cNvPicPr preferRelativeResize="0"/>
          <p:nvPr/>
        </p:nvPicPr>
        <p:blipFill rotWithShape="1">
          <a:blip r:embed="rId7">
            <a:alphaModFix/>
          </a:blip>
          <a:srcRect b="0" l="0" r="0" t="0"/>
          <a:stretch/>
        </p:blipFill>
        <p:spPr>
          <a:xfrm>
            <a:off x="3950652" y="4719888"/>
            <a:ext cx="3976264" cy="736340"/>
          </a:xfrm>
          <a:prstGeom prst="rect">
            <a:avLst/>
          </a:prstGeom>
          <a:noFill/>
          <a:ln>
            <a:noFill/>
          </a:ln>
        </p:spPr>
      </p:pic>
      <p:pic>
        <p:nvPicPr>
          <p:cNvPr id="350" name="Google Shape;350;p68"/>
          <p:cNvPicPr preferRelativeResize="0"/>
          <p:nvPr/>
        </p:nvPicPr>
        <p:blipFill rotWithShape="1">
          <a:blip r:embed="rId8">
            <a:alphaModFix/>
          </a:blip>
          <a:srcRect b="89" l="0" r="49" t="0"/>
          <a:stretch/>
        </p:blipFill>
        <p:spPr>
          <a:xfrm>
            <a:off x="8082898" y="1924991"/>
            <a:ext cx="1025198" cy="1030248"/>
          </a:xfrm>
          <a:prstGeom prst="rect">
            <a:avLst/>
          </a:prstGeom>
          <a:noFill/>
          <a:ln>
            <a:noFill/>
          </a:ln>
        </p:spPr>
      </p:pic>
      <p:pic>
        <p:nvPicPr>
          <p:cNvPr id="351" name="Google Shape;351;p68"/>
          <p:cNvPicPr preferRelativeResize="0"/>
          <p:nvPr/>
        </p:nvPicPr>
        <p:blipFill rotWithShape="1">
          <a:blip r:embed="rId9">
            <a:alphaModFix/>
          </a:blip>
          <a:srcRect b="0" l="0" r="0" t="0"/>
          <a:stretch/>
        </p:blipFill>
        <p:spPr>
          <a:xfrm>
            <a:off x="3811477" y="2096756"/>
            <a:ext cx="912594" cy="912592"/>
          </a:xfrm>
          <a:prstGeom prst="rect">
            <a:avLst/>
          </a:prstGeom>
          <a:noFill/>
          <a:ln>
            <a:noFill/>
          </a:ln>
        </p:spPr>
      </p:pic>
      <p:pic>
        <p:nvPicPr>
          <p:cNvPr id="352" name="Google Shape;352;p68"/>
          <p:cNvPicPr preferRelativeResize="0"/>
          <p:nvPr/>
        </p:nvPicPr>
        <p:blipFill rotWithShape="1">
          <a:blip r:embed="rId10">
            <a:alphaModFix/>
          </a:blip>
          <a:srcRect b="0" l="0" r="0" t="0"/>
          <a:stretch/>
        </p:blipFill>
        <p:spPr>
          <a:xfrm>
            <a:off x="9828214" y="1924991"/>
            <a:ext cx="1030248" cy="1030248"/>
          </a:xfrm>
          <a:prstGeom prst="rect">
            <a:avLst/>
          </a:prstGeom>
          <a:noFill/>
          <a:ln>
            <a:noFill/>
          </a:ln>
        </p:spPr>
      </p:pic>
      <p:pic>
        <p:nvPicPr>
          <p:cNvPr id="353" name="Google Shape;353;p68"/>
          <p:cNvPicPr preferRelativeResize="0"/>
          <p:nvPr/>
        </p:nvPicPr>
        <p:blipFill rotWithShape="1">
          <a:blip r:embed="rId11">
            <a:alphaModFix/>
          </a:blip>
          <a:srcRect b="59" l="0" r="149" t="0"/>
          <a:stretch/>
        </p:blipFill>
        <p:spPr>
          <a:xfrm>
            <a:off x="5361952" y="2096755"/>
            <a:ext cx="2020745" cy="912592"/>
          </a:xfrm>
          <a:prstGeom prst="rect">
            <a:avLst/>
          </a:prstGeom>
          <a:noFill/>
          <a:ln>
            <a:noFill/>
          </a:ln>
        </p:spPr>
      </p:pic>
      <p:pic>
        <p:nvPicPr>
          <p:cNvPr id="354" name="Google Shape;354;p68"/>
          <p:cNvPicPr preferRelativeResize="0"/>
          <p:nvPr/>
        </p:nvPicPr>
        <p:blipFill rotWithShape="1">
          <a:blip r:embed="rId12">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69"/>
          <p:cNvSpPr txBox="1"/>
          <p:nvPr>
            <p:ph type="ctrTitle"/>
          </p:nvPr>
        </p:nvSpPr>
        <p:spPr>
          <a:xfrm>
            <a:off x="1429128" y="1547463"/>
            <a:ext cx="86124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6033">
                <a:solidFill>
                  <a:srgbClr val="174B97"/>
                </a:solidFill>
              </a:rPr>
              <a:t>What Voters are </a:t>
            </a:r>
            <a:br>
              <a:rPr lang="en-US" sz="6033">
                <a:solidFill>
                  <a:srgbClr val="174B97"/>
                </a:solidFill>
              </a:rPr>
            </a:br>
            <a:r>
              <a:rPr lang="en-US" sz="6033">
                <a:solidFill>
                  <a:srgbClr val="174B97"/>
                </a:solidFill>
              </a:rPr>
              <a:t>Telling Us</a:t>
            </a:r>
            <a:endParaRPr sz="6033">
              <a:solidFill>
                <a:srgbClr val="174B97"/>
              </a:solidFill>
            </a:endParaRPr>
          </a:p>
        </p:txBody>
      </p:sp>
      <p:sp>
        <p:nvSpPr>
          <p:cNvPr id="361" name="Google Shape;361;p69"/>
          <p:cNvSpPr txBox="1"/>
          <p:nvPr>
            <p:ph idx="1" type="subTitle"/>
          </p:nvPr>
        </p:nvSpPr>
        <p:spPr>
          <a:xfrm>
            <a:off x="1461425" y="4090814"/>
            <a:ext cx="58155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174B97"/>
                </a:solidFill>
              </a:rPr>
              <a:t>In Their Own Words</a:t>
            </a:r>
            <a:endParaRPr>
              <a:solidFill>
                <a:srgbClr val="174B97"/>
              </a:solidFill>
            </a:endParaRPr>
          </a:p>
        </p:txBody>
      </p:sp>
      <p:pic>
        <p:nvPicPr>
          <p:cNvPr id="362" name="Google Shape;362;p69"/>
          <p:cNvPicPr preferRelativeResize="0"/>
          <p:nvPr/>
        </p:nvPicPr>
        <p:blipFill>
          <a:blip r:embed="rId3">
            <a:alphaModFix/>
          </a:blip>
          <a:stretch>
            <a:fillRect/>
          </a:stretch>
        </p:blipFill>
        <p:spPr>
          <a:xfrm>
            <a:off x="4361250" y="576100"/>
            <a:ext cx="7629900" cy="3148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7" name="Shape 367"/>
        <p:cNvGrpSpPr/>
        <p:nvPr/>
      </p:nvGrpSpPr>
      <p:grpSpPr>
        <a:xfrm>
          <a:off x="0" y="0"/>
          <a:ext cx="0" cy="0"/>
          <a:chOff x="0" y="0"/>
          <a:chExt cx="0" cy="0"/>
        </a:xfrm>
      </p:grpSpPr>
      <p:sp>
        <p:nvSpPr>
          <p:cNvPr id="368" name="Google Shape;368;p70"/>
          <p:cNvSpPr txBox="1"/>
          <p:nvPr>
            <p:ph type="title"/>
          </p:nvPr>
        </p:nvSpPr>
        <p:spPr>
          <a:xfrm>
            <a:off x="743100" y="388440"/>
            <a:ext cx="11048700" cy="542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lt1"/>
              </a:buClr>
              <a:buSzPts val="3900"/>
              <a:buFont typeface="Twentieth Century"/>
              <a:buNone/>
            </a:pPr>
            <a:r>
              <a:rPr lang="en-US" sz="3800">
                <a:solidFill>
                  <a:srgbClr val="174B97"/>
                </a:solidFill>
              </a:rPr>
              <a:t>Voters are disappointed their lives haven’t improved under a Democratic president</a:t>
            </a:r>
            <a:endParaRPr sz="3800">
              <a:solidFill>
                <a:srgbClr val="174B97"/>
              </a:solidFill>
            </a:endParaRPr>
          </a:p>
        </p:txBody>
      </p:sp>
      <p:sp>
        <p:nvSpPr>
          <p:cNvPr id="369" name="Google Shape;369;p70"/>
          <p:cNvSpPr/>
          <p:nvPr/>
        </p:nvSpPr>
        <p:spPr>
          <a:xfrm flipH="1" rot="10800000">
            <a:off x="837723" y="1770764"/>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0640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370" name="Google Shape;370;p70"/>
          <p:cNvSpPr/>
          <p:nvPr/>
        </p:nvSpPr>
        <p:spPr>
          <a:xfrm flipH="1" rot="10800000">
            <a:off x="6506170" y="1770764"/>
            <a:ext cx="5380555" cy="2052528"/>
          </a:xfrm>
          <a:custGeom>
            <a:rect b="b" l="l" r="r" t="t"/>
            <a:pathLst>
              <a:path extrusionOk="0" h="2052528" w="5380555">
                <a:moveTo>
                  <a:pt x="0" y="2052528"/>
                </a:moveTo>
                <a:lnTo>
                  <a:pt x="5380555" y="2052528"/>
                </a:lnTo>
                <a:lnTo>
                  <a:pt x="5380555" y="233918"/>
                </a:lnTo>
                <a:lnTo>
                  <a:pt x="4956848" y="233918"/>
                </a:lnTo>
                <a:lnTo>
                  <a:pt x="4763866" y="0"/>
                </a:lnTo>
                <a:lnTo>
                  <a:pt x="4570884" y="233918"/>
                </a:lnTo>
                <a:lnTo>
                  <a:pt x="0" y="233918"/>
                </a:lnTo>
                <a:close/>
              </a:path>
            </a:pathLst>
          </a:custGeom>
          <a:solidFill>
            <a:srgbClr val="7AACC4"/>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2400">
              <a:solidFill>
                <a:schemeClr val="lt1"/>
              </a:solidFill>
              <a:latin typeface="Twentieth Century"/>
              <a:ea typeface="Twentieth Century"/>
              <a:cs typeface="Twentieth Century"/>
              <a:sym typeface="Twentieth Century"/>
            </a:endParaRPr>
          </a:p>
        </p:txBody>
      </p:sp>
      <p:sp>
        <p:nvSpPr>
          <p:cNvPr id="371" name="Google Shape;371;p70"/>
          <p:cNvSpPr/>
          <p:nvPr/>
        </p:nvSpPr>
        <p:spPr>
          <a:xfrm flipH="1" rot="10800000">
            <a:off x="837723" y="4003601"/>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7AACC4"/>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2000">
              <a:solidFill>
                <a:schemeClr val="lt1"/>
              </a:solidFill>
              <a:latin typeface="Twentieth Century"/>
              <a:ea typeface="Twentieth Century"/>
              <a:cs typeface="Twentieth Century"/>
              <a:sym typeface="Twentieth Century"/>
            </a:endParaRPr>
          </a:p>
        </p:txBody>
      </p:sp>
      <p:sp>
        <p:nvSpPr>
          <p:cNvPr id="372" name="Google Shape;372;p70"/>
          <p:cNvSpPr/>
          <p:nvPr/>
        </p:nvSpPr>
        <p:spPr>
          <a:xfrm>
            <a:off x="6506170" y="4003601"/>
            <a:ext cx="5380555" cy="2052528"/>
          </a:xfrm>
          <a:custGeom>
            <a:rect b="b" l="l" r="r" t="t"/>
            <a:pathLst>
              <a:path extrusionOk="0" h="2052528" w="5380555">
                <a:moveTo>
                  <a:pt x="0" y="0"/>
                </a:moveTo>
                <a:lnTo>
                  <a:pt x="5380555" y="0"/>
                </a:lnTo>
                <a:lnTo>
                  <a:pt x="5380555" y="1818610"/>
                </a:lnTo>
                <a:lnTo>
                  <a:pt x="4956848" y="1818610"/>
                </a:lnTo>
                <a:lnTo>
                  <a:pt x="4763866" y="2052528"/>
                </a:lnTo>
                <a:lnTo>
                  <a:pt x="4570884" y="1818610"/>
                </a:lnTo>
                <a:lnTo>
                  <a:pt x="0" y="1818610"/>
                </a:lnTo>
                <a:close/>
              </a:path>
            </a:pathLst>
          </a:custGeom>
          <a:solidFill>
            <a:srgbClr val="0640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000">
              <a:solidFill>
                <a:schemeClr val="lt1"/>
              </a:solidFill>
              <a:latin typeface="Twentieth Century"/>
              <a:ea typeface="Twentieth Century"/>
              <a:cs typeface="Twentieth Century"/>
              <a:sym typeface="Twentieth Century"/>
            </a:endParaRPr>
          </a:p>
        </p:txBody>
      </p:sp>
      <p:sp>
        <p:nvSpPr>
          <p:cNvPr id="373" name="Google Shape;373;p70"/>
          <p:cNvSpPr/>
          <p:nvPr/>
        </p:nvSpPr>
        <p:spPr>
          <a:xfrm>
            <a:off x="837725" y="1770775"/>
            <a:ext cx="5380500" cy="1818900"/>
          </a:xfrm>
          <a:prstGeom prst="rect">
            <a:avLst/>
          </a:prstGeom>
          <a:solidFill>
            <a:srgbClr val="174B97"/>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800">
                <a:solidFill>
                  <a:schemeClr val="lt1"/>
                </a:solidFill>
                <a:latin typeface="Inter"/>
                <a:ea typeface="Inter"/>
                <a:cs typeface="Inter"/>
                <a:sym typeface="Inter"/>
              </a:rPr>
              <a:t>[Democrats are] maintaining the status quo...flying under the radar, not making any real changes...a good way to collect votes I guess."</a:t>
            </a:r>
            <a:endParaRPr sz="1800">
              <a:latin typeface="Inter"/>
              <a:ea typeface="Inter"/>
              <a:cs typeface="Inter"/>
              <a:sym typeface="Inter"/>
            </a:endParaRPr>
          </a:p>
        </p:txBody>
      </p:sp>
      <p:sp>
        <p:nvSpPr>
          <p:cNvPr id="374" name="Google Shape;374;p70"/>
          <p:cNvSpPr/>
          <p:nvPr/>
        </p:nvSpPr>
        <p:spPr>
          <a:xfrm>
            <a:off x="6506170" y="1770764"/>
            <a:ext cx="5380500" cy="1818900"/>
          </a:xfrm>
          <a:prstGeom prst="rect">
            <a:avLst/>
          </a:prstGeom>
          <a:solidFill>
            <a:srgbClr val="7AACC4"/>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800">
                <a:solidFill>
                  <a:srgbClr val="06408E"/>
                </a:solidFill>
                <a:latin typeface="Inter"/>
                <a:ea typeface="Inter"/>
                <a:cs typeface="Inter"/>
                <a:sym typeface="Inter"/>
              </a:rPr>
              <a:t>For the most part little has changed at all, and nothing has directly changed to impact my life."</a:t>
            </a:r>
            <a:endParaRPr sz="1800">
              <a:solidFill>
                <a:srgbClr val="06408E"/>
              </a:solidFill>
              <a:latin typeface="Inter"/>
              <a:ea typeface="Inter"/>
              <a:cs typeface="Inter"/>
              <a:sym typeface="Inter"/>
            </a:endParaRPr>
          </a:p>
        </p:txBody>
      </p:sp>
      <p:sp>
        <p:nvSpPr>
          <p:cNvPr id="375" name="Google Shape;375;p70"/>
          <p:cNvSpPr/>
          <p:nvPr/>
        </p:nvSpPr>
        <p:spPr>
          <a:xfrm>
            <a:off x="837723" y="4003601"/>
            <a:ext cx="5380500" cy="1818900"/>
          </a:xfrm>
          <a:prstGeom prst="rect">
            <a:avLst/>
          </a:prstGeom>
          <a:solidFill>
            <a:srgbClr val="7AACC4"/>
          </a:solidFill>
          <a:ln>
            <a:noFill/>
          </a:ln>
        </p:spPr>
        <p:txBody>
          <a:bodyPr anchorCtr="0" anchor="t" bIns="45700" lIns="228600" spcFirstLastPara="1" rIns="91425" wrap="square" tIns="685800">
            <a:noAutofit/>
          </a:bodyPr>
          <a:lstStyle/>
          <a:p>
            <a:pPr indent="0" lvl="0" marL="0" marR="0" rtl="0" algn="l">
              <a:lnSpc>
                <a:spcPct val="95000"/>
              </a:lnSpc>
              <a:spcBef>
                <a:spcPts val="0"/>
              </a:spcBef>
              <a:spcAft>
                <a:spcPts val="0"/>
              </a:spcAft>
              <a:buNone/>
            </a:pPr>
            <a:r>
              <a:rPr lang="en-US" sz="1800">
                <a:solidFill>
                  <a:srgbClr val="06408E"/>
                </a:solidFill>
                <a:latin typeface="Inter"/>
                <a:ea typeface="Inter"/>
                <a:cs typeface="Inter"/>
                <a:sym typeface="Inter"/>
              </a:rPr>
              <a:t>As of right now, the [election] outcome has made no difference to my husband or myself. So far, for NC – I don't think [things] have changed much."</a:t>
            </a:r>
            <a:endParaRPr sz="1800">
              <a:solidFill>
                <a:srgbClr val="06408E"/>
              </a:solidFill>
              <a:latin typeface="Inter"/>
              <a:ea typeface="Inter"/>
              <a:cs typeface="Inter"/>
              <a:sym typeface="Inter"/>
            </a:endParaRPr>
          </a:p>
        </p:txBody>
      </p:sp>
      <p:sp>
        <p:nvSpPr>
          <p:cNvPr id="376" name="Google Shape;376;p70"/>
          <p:cNvSpPr/>
          <p:nvPr/>
        </p:nvSpPr>
        <p:spPr>
          <a:xfrm>
            <a:off x="6506170" y="4003601"/>
            <a:ext cx="5380500" cy="1818900"/>
          </a:xfrm>
          <a:prstGeom prst="rect">
            <a:avLst/>
          </a:prstGeom>
          <a:solidFill>
            <a:srgbClr val="174B97"/>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800">
                <a:solidFill>
                  <a:schemeClr val="lt1"/>
                </a:solidFill>
                <a:latin typeface="Inter"/>
                <a:ea typeface="Inter"/>
                <a:cs typeface="Inter"/>
                <a:sym typeface="Inter"/>
              </a:rPr>
              <a:t>Things haven’t gotten better, I thought they would. Rethinking [stance on Democrats]."</a:t>
            </a:r>
            <a:endParaRPr sz="1800">
              <a:latin typeface="Inter"/>
              <a:ea typeface="Inter"/>
              <a:cs typeface="Inter"/>
              <a:sym typeface="Inter"/>
            </a:endParaRPr>
          </a:p>
        </p:txBody>
      </p:sp>
      <p:sp>
        <p:nvSpPr>
          <p:cNvPr id="377" name="Google Shape;377;p70"/>
          <p:cNvSpPr/>
          <p:nvPr/>
        </p:nvSpPr>
        <p:spPr>
          <a:xfrm>
            <a:off x="1107444" y="4171951"/>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0640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78" name="Google Shape;378;p70"/>
          <p:cNvSpPr/>
          <p:nvPr/>
        </p:nvSpPr>
        <p:spPr>
          <a:xfrm>
            <a:off x="1107444" y="1946911"/>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79" name="Google Shape;379;p70"/>
          <p:cNvSpPr/>
          <p:nvPr/>
        </p:nvSpPr>
        <p:spPr>
          <a:xfrm>
            <a:off x="6736084" y="4171951"/>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80" name="Google Shape;380;p70"/>
          <p:cNvSpPr/>
          <p:nvPr/>
        </p:nvSpPr>
        <p:spPr>
          <a:xfrm>
            <a:off x="6736084" y="1946911"/>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0640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rgbClr val="1F334F"/>
              </a:solidFill>
              <a:latin typeface="Inter"/>
              <a:ea typeface="Inter"/>
              <a:cs typeface="Inter"/>
              <a:sym typeface="Inter"/>
            </a:endParaRPr>
          </a:p>
        </p:txBody>
      </p:sp>
      <p:pic>
        <p:nvPicPr>
          <p:cNvPr id="381" name="Google Shape;381;p70"/>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6" name="Shape 386"/>
        <p:cNvGrpSpPr/>
        <p:nvPr/>
      </p:nvGrpSpPr>
      <p:grpSpPr>
        <a:xfrm>
          <a:off x="0" y="0"/>
          <a:ext cx="0" cy="0"/>
          <a:chOff x="0" y="0"/>
          <a:chExt cx="0" cy="0"/>
        </a:xfrm>
      </p:grpSpPr>
      <p:sp>
        <p:nvSpPr>
          <p:cNvPr id="387" name="Google Shape;387;p71"/>
          <p:cNvSpPr/>
          <p:nvPr/>
        </p:nvSpPr>
        <p:spPr>
          <a:xfrm flipH="1" rot="10800000">
            <a:off x="742798" y="1693277"/>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A61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388" name="Google Shape;388;p71"/>
          <p:cNvSpPr/>
          <p:nvPr/>
        </p:nvSpPr>
        <p:spPr>
          <a:xfrm flipH="1" rot="10800000">
            <a:off x="6411245" y="1693277"/>
            <a:ext cx="5380555" cy="2052528"/>
          </a:xfrm>
          <a:custGeom>
            <a:rect b="b" l="l" r="r" t="t"/>
            <a:pathLst>
              <a:path extrusionOk="0" h="2052528" w="5380555">
                <a:moveTo>
                  <a:pt x="0" y="2052528"/>
                </a:moveTo>
                <a:lnTo>
                  <a:pt x="5380555" y="2052528"/>
                </a:lnTo>
                <a:lnTo>
                  <a:pt x="5380555" y="233918"/>
                </a:lnTo>
                <a:lnTo>
                  <a:pt x="4956848" y="233918"/>
                </a:lnTo>
                <a:lnTo>
                  <a:pt x="4763866" y="0"/>
                </a:lnTo>
                <a:lnTo>
                  <a:pt x="4570884" y="233918"/>
                </a:lnTo>
                <a:lnTo>
                  <a:pt x="0" y="233918"/>
                </a:lnTo>
                <a:close/>
              </a:path>
            </a:pathLst>
          </a:custGeom>
          <a:solidFill>
            <a:srgbClr val="E6B8AF"/>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2000">
              <a:solidFill>
                <a:schemeClr val="lt1"/>
              </a:solidFill>
              <a:latin typeface="Twentieth Century"/>
              <a:ea typeface="Twentieth Century"/>
              <a:cs typeface="Twentieth Century"/>
              <a:sym typeface="Twentieth Century"/>
            </a:endParaRPr>
          </a:p>
        </p:txBody>
      </p:sp>
      <p:sp>
        <p:nvSpPr>
          <p:cNvPr id="389" name="Google Shape;389;p71"/>
          <p:cNvSpPr/>
          <p:nvPr/>
        </p:nvSpPr>
        <p:spPr>
          <a:xfrm flipH="1" rot="10800000">
            <a:off x="742798" y="3926114"/>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E6B8AF"/>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2000">
              <a:solidFill>
                <a:schemeClr val="lt1"/>
              </a:solidFill>
              <a:latin typeface="Twentieth Century"/>
              <a:ea typeface="Twentieth Century"/>
              <a:cs typeface="Twentieth Century"/>
              <a:sym typeface="Twentieth Century"/>
            </a:endParaRPr>
          </a:p>
        </p:txBody>
      </p:sp>
      <p:sp>
        <p:nvSpPr>
          <p:cNvPr id="390" name="Google Shape;390;p71"/>
          <p:cNvSpPr/>
          <p:nvPr/>
        </p:nvSpPr>
        <p:spPr>
          <a:xfrm>
            <a:off x="6411245" y="3926114"/>
            <a:ext cx="5380555" cy="2052528"/>
          </a:xfrm>
          <a:custGeom>
            <a:rect b="b" l="l" r="r" t="t"/>
            <a:pathLst>
              <a:path extrusionOk="0" h="2052528" w="5380555">
                <a:moveTo>
                  <a:pt x="0" y="0"/>
                </a:moveTo>
                <a:lnTo>
                  <a:pt x="5380555" y="0"/>
                </a:lnTo>
                <a:lnTo>
                  <a:pt x="5380555" y="1818610"/>
                </a:lnTo>
                <a:lnTo>
                  <a:pt x="4956848" y="1818610"/>
                </a:lnTo>
                <a:lnTo>
                  <a:pt x="4763866" y="2052528"/>
                </a:lnTo>
                <a:lnTo>
                  <a:pt x="4570884" y="1818610"/>
                </a:lnTo>
                <a:lnTo>
                  <a:pt x="0" y="1818610"/>
                </a:lnTo>
                <a:close/>
              </a:path>
            </a:pathLst>
          </a:custGeom>
          <a:solidFill>
            <a:srgbClr val="A61C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Twentieth Century"/>
              <a:ea typeface="Twentieth Century"/>
              <a:cs typeface="Twentieth Century"/>
              <a:sym typeface="Twentieth Century"/>
            </a:endParaRPr>
          </a:p>
        </p:txBody>
      </p:sp>
      <p:sp>
        <p:nvSpPr>
          <p:cNvPr id="391" name="Google Shape;391;p71"/>
          <p:cNvSpPr txBox="1"/>
          <p:nvPr>
            <p:ph type="title"/>
          </p:nvPr>
        </p:nvSpPr>
        <p:spPr>
          <a:xfrm>
            <a:off x="742950" y="595153"/>
            <a:ext cx="11048700" cy="542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lt1"/>
              </a:buClr>
              <a:buSzPts val="3900"/>
              <a:buFont typeface="Twentieth Century"/>
              <a:buNone/>
            </a:pPr>
            <a:r>
              <a:rPr lang="en-US">
                <a:solidFill>
                  <a:srgbClr val="174B97"/>
                </a:solidFill>
              </a:rPr>
              <a:t>But Also </a:t>
            </a:r>
            <a:r>
              <a:rPr lang="en-US">
                <a:solidFill>
                  <a:srgbClr val="174B97"/>
                </a:solidFill>
              </a:rPr>
              <a:t>See Republicans as a Problem</a:t>
            </a:r>
            <a:endParaRPr>
              <a:solidFill>
                <a:srgbClr val="174B97"/>
              </a:solidFill>
            </a:endParaRPr>
          </a:p>
        </p:txBody>
      </p:sp>
      <p:sp>
        <p:nvSpPr>
          <p:cNvPr id="392" name="Google Shape;392;p71"/>
          <p:cNvSpPr/>
          <p:nvPr/>
        </p:nvSpPr>
        <p:spPr>
          <a:xfrm>
            <a:off x="742798" y="1693277"/>
            <a:ext cx="5380500" cy="1818900"/>
          </a:xfrm>
          <a:prstGeom prst="rect">
            <a:avLst/>
          </a:prstGeom>
          <a:solidFill>
            <a:srgbClr val="A61C00"/>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900">
                <a:solidFill>
                  <a:schemeClr val="lt1"/>
                </a:solidFill>
                <a:latin typeface="Inter"/>
                <a:ea typeface="Inter"/>
                <a:cs typeface="Inter"/>
                <a:sym typeface="Inter"/>
              </a:rPr>
              <a:t>I remember when you could talk to Republicans and now they’re being radicalized and becoming fanatical"</a:t>
            </a:r>
            <a:endParaRPr sz="1500">
              <a:latin typeface="Inter"/>
              <a:ea typeface="Inter"/>
              <a:cs typeface="Inter"/>
              <a:sym typeface="Inter"/>
            </a:endParaRPr>
          </a:p>
        </p:txBody>
      </p:sp>
      <p:sp>
        <p:nvSpPr>
          <p:cNvPr id="393" name="Google Shape;393;p71"/>
          <p:cNvSpPr/>
          <p:nvPr/>
        </p:nvSpPr>
        <p:spPr>
          <a:xfrm>
            <a:off x="6411245" y="1693277"/>
            <a:ext cx="5380500" cy="1818900"/>
          </a:xfrm>
          <a:prstGeom prst="rect">
            <a:avLst/>
          </a:prstGeom>
          <a:solidFill>
            <a:srgbClr val="E6B8AF"/>
          </a:solidFill>
          <a:ln>
            <a:noFill/>
          </a:ln>
        </p:spPr>
        <p:txBody>
          <a:bodyPr anchorCtr="0" anchor="t" bIns="45700" lIns="228600" spcFirstLastPara="1" rIns="228600" wrap="square" tIns="777225">
            <a:noAutofit/>
          </a:bodyPr>
          <a:lstStyle/>
          <a:p>
            <a:pPr indent="0" lvl="0" marL="0" marR="0" rtl="0" algn="l">
              <a:lnSpc>
                <a:spcPct val="95000"/>
              </a:lnSpc>
              <a:spcBef>
                <a:spcPts val="0"/>
              </a:spcBef>
              <a:spcAft>
                <a:spcPts val="0"/>
              </a:spcAft>
              <a:buNone/>
            </a:pPr>
            <a:r>
              <a:rPr lang="en-US" sz="1900">
                <a:solidFill>
                  <a:srgbClr val="980000"/>
                </a:solidFill>
                <a:latin typeface="Inter"/>
                <a:ea typeface="Inter"/>
                <a:cs typeface="Inter"/>
                <a:sym typeface="Inter"/>
              </a:rPr>
              <a:t>[Republicans are] just out for themselves. Want it their way. So polarized. Not open to hearing all sides."</a:t>
            </a:r>
            <a:endParaRPr sz="1500">
              <a:solidFill>
                <a:srgbClr val="980000"/>
              </a:solidFill>
              <a:latin typeface="Inter"/>
              <a:ea typeface="Inter"/>
              <a:cs typeface="Inter"/>
              <a:sym typeface="Inter"/>
            </a:endParaRPr>
          </a:p>
        </p:txBody>
      </p:sp>
      <p:sp>
        <p:nvSpPr>
          <p:cNvPr id="394" name="Google Shape;394;p71"/>
          <p:cNvSpPr/>
          <p:nvPr/>
        </p:nvSpPr>
        <p:spPr>
          <a:xfrm>
            <a:off x="742798" y="3926114"/>
            <a:ext cx="5380500" cy="1818900"/>
          </a:xfrm>
          <a:prstGeom prst="rect">
            <a:avLst/>
          </a:prstGeom>
          <a:solidFill>
            <a:srgbClr val="E6B8AF"/>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900">
                <a:solidFill>
                  <a:srgbClr val="980000"/>
                </a:solidFill>
                <a:latin typeface="Inter"/>
                <a:ea typeface="Inter"/>
                <a:cs typeface="Inter"/>
                <a:sym typeface="Inter"/>
              </a:rPr>
              <a:t>The current Republican Party represents old, racist, rich white men that are focused on oppressing people rather than being democratic"</a:t>
            </a:r>
            <a:endParaRPr sz="1500">
              <a:solidFill>
                <a:srgbClr val="980000"/>
              </a:solidFill>
              <a:latin typeface="Inter"/>
              <a:ea typeface="Inter"/>
              <a:cs typeface="Inter"/>
              <a:sym typeface="Inter"/>
            </a:endParaRPr>
          </a:p>
        </p:txBody>
      </p:sp>
      <p:sp>
        <p:nvSpPr>
          <p:cNvPr id="395" name="Google Shape;395;p71"/>
          <p:cNvSpPr/>
          <p:nvPr/>
        </p:nvSpPr>
        <p:spPr>
          <a:xfrm>
            <a:off x="6411245" y="3926114"/>
            <a:ext cx="5380500" cy="1818900"/>
          </a:xfrm>
          <a:prstGeom prst="rect">
            <a:avLst/>
          </a:prstGeom>
          <a:solidFill>
            <a:srgbClr val="A61C00"/>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900">
                <a:solidFill>
                  <a:schemeClr val="lt1"/>
                </a:solidFill>
                <a:latin typeface="Inter"/>
                <a:ea typeface="Inter"/>
                <a:cs typeface="Inter"/>
                <a:sym typeface="Inter"/>
              </a:rPr>
              <a:t>I feel that the Republican Party is traditionally designed to keep the rich rich"</a:t>
            </a:r>
            <a:endParaRPr sz="1500">
              <a:latin typeface="Inter"/>
              <a:ea typeface="Inter"/>
              <a:cs typeface="Inter"/>
              <a:sym typeface="Inter"/>
            </a:endParaRPr>
          </a:p>
        </p:txBody>
      </p:sp>
      <p:sp>
        <p:nvSpPr>
          <p:cNvPr id="396" name="Google Shape;396;p71"/>
          <p:cNvSpPr/>
          <p:nvPr/>
        </p:nvSpPr>
        <p:spPr>
          <a:xfrm>
            <a:off x="1012519" y="417066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98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97" name="Google Shape;397;p71"/>
          <p:cNvSpPr/>
          <p:nvPr/>
        </p:nvSpPr>
        <p:spPr>
          <a:xfrm>
            <a:off x="1012519" y="194562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98" name="Google Shape;398;p71"/>
          <p:cNvSpPr/>
          <p:nvPr/>
        </p:nvSpPr>
        <p:spPr>
          <a:xfrm>
            <a:off x="6641159" y="417066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sp>
        <p:nvSpPr>
          <p:cNvPr id="399" name="Google Shape;399;p71"/>
          <p:cNvSpPr/>
          <p:nvPr/>
        </p:nvSpPr>
        <p:spPr>
          <a:xfrm>
            <a:off x="6641159" y="194562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98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900">
              <a:solidFill>
                <a:schemeClr val="dk1"/>
              </a:solidFill>
              <a:latin typeface="Inter"/>
              <a:ea typeface="Inter"/>
              <a:cs typeface="Inter"/>
              <a:sym typeface="Inter"/>
            </a:endParaRPr>
          </a:p>
        </p:txBody>
      </p:sp>
      <p:pic>
        <p:nvPicPr>
          <p:cNvPr id="400" name="Google Shape;400;p71"/>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5" name="Shape 405"/>
        <p:cNvGrpSpPr/>
        <p:nvPr/>
      </p:nvGrpSpPr>
      <p:grpSpPr>
        <a:xfrm>
          <a:off x="0" y="0"/>
          <a:ext cx="0" cy="0"/>
          <a:chOff x="0" y="0"/>
          <a:chExt cx="0" cy="0"/>
        </a:xfrm>
      </p:grpSpPr>
      <p:sp>
        <p:nvSpPr>
          <p:cNvPr id="406" name="Google Shape;406;p72"/>
          <p:cNvSpPr txBox="1"/>
          <p:nvPr>
            <p:ph type="title"/>
          </p:nvPr>
        </p:nvSpPr>
        <p:spPr>
          <a:xfrm>
            <a:off x="628650" y="499903"/>
            <a:ext cx="11048700" cy="542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lt1"/>
              </a:buClr>
              <a:buSzPts val="3900"/>
              <a:buFont typeface="Twentieth Century"/>
              <a:buNone/>
            </a:pPr>
            <a:r>
              <a:rPr lang="en-US" sz="3700">
                <a:solidFill>
                  <a:srgbClr val="174B97"/>
                </a:solidFill>
              </a:rPr>
              <a:t>They </a:t>
            </a:r>
            <a:r>
              <a:rPr lang="en-US" sz="3700">
                <a:solidFill>
                  <a:srgbClr val="174B97"/>
                </a:solidFill>
              </a:rPr>
              <a:t>Are Eager for a Better Government</a:t>
            </a:r>
            <a:endParaRPr sz="3700">
              <a:solidFill>
                <a:srgbClr val="174B97"/>
              </a:solidFill>
            </a:endParaRPr>
          </a:p>
        </p:txBody>
      </p:sp>
      <p:sp>
        <p:nvSpPr>
          <p:cNvPr id="407" name="Google Shape;407;p72"/>
          <p:cNvSpPr/>
          <p:nvPr/>
        </p:nvSpPr>
        <p:spPr>
          <a:xfrm flipH="1" rot="10800000">
            <a:off x="775123" y="1710777"/>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0640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00">
              <a:solidFill>
                <a:schemeClr val="lt1"/>
              </a:solidFill>
              <a:latin typeface="Raleway"/>
              <a:ea typeface="Raleway"/>
              <a:cs typeface="Raleway"/>
              <a:sym typeface="Raleway"/>
            </a:endParaRPr>
          </a:p>
        </p:txBody>
      </p:sp>
      <p:sp>
        <p:nvSpPr>
          <p:cNvPr id="408" name="Google Shape;408;p72"/>
          <p:cNvSpPr/>
          <p:nvPr/>
        </p:nvSpPr>
        <p:spPr>
          <a:xfrm flipH="1" rot="10800000">
            <a:off x="6443570" y="1710777"/>
            <a:ext cx="5380555" cy="2052528"/>
          </a:xfrm>
          <a:custGeom>
            <a:rect b="b" l="l" r="r" t="t"/>
            <a:pathLst>
              <a:path extrusionOk="0" h="2052528" w="5380555">
                <a:moveTo>
                  <a:pt x="0" y="2052528"/>
                </a:moveTo>
                <a:lnTo>
                  <a:pt x="5380555" y="2052528"/>
                </a:lnTo>
                <a:lnTo>
                  <a:pt x="5380555" y="233918"/>
                </a:lnTo>
                <a:lnTo>
                  <a:pt x="4956848" y="233918"/>
                </a:lnTo>
                <a:lnTo>
                  <a:pt x="4763866" y="0"/>
                </a:lnTo>
                <a:lnTo>
                  <a:pt x="4570884" y="233918"/>
                </a:lnTo>
                <a:lnTo>
                  <a:pt x="0" y="233918"/>
                </a:lnTo>
                <a:close/>
              </a:path>
            </a:pathLst>
          </a:custGeom>
          <a:solidFill>
            <a:srgbClr val="CFE2F3"/>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409" name="Google Shape;409;p72"/>
          <p:cNvSpPr/>
          <p:nvPr/>
        </p:nvSpPr>
        <p:spPr>
          <a:xfrm flipH="1" rot="10800000">
            <a:off x="775123" y="3943614"/>
            <a:ext cx="5380555" cy="2052528"/>
          </a:xfrm>
          <a:custGeom>
            <a:rect b="b" l="l" r="r" t="t"/>
            <a:pathLst>
              <a:path extrusionOk="0" h="2052528" w="5380555">
                <a:moveTo>
                  <a:pt x="0" y="2052528"/>
                </a:moveTo>
                <a:lnTo>
                  <a:pt x="5380555" y="2052528"/>
                </a:lnTo>
                <a:lnTo>
                  <a:pt x="5380555" y="233918"/>
                </a:lnTo>
                <a:lnTo>
                  <a:pt x="4956851" y="233918"/>
                </a:lnTo>
                <a:lnTo>
                  <a:pt x="4763868" y="0"/>
                </a:lnTo>
                <a:lnTo>
                  <a:pt x="4570886" y="233918"/>
                </a:lnTo>
                <a:lnTo>
                  <a:pt x="0" y="233918"/>
                </a:lnTo>
                <a:close/>
              </a:path>
            </a:pathLst>
          </a:custGeom>
          <a:solidFill>
            <a:srgbClr val="CFE2F3"/>
          </a:solidFill>
          <a:ln>
            <a:noFill/>
          </a:ln>
        </p:spPr>
        <p:txBody>
          <a:bodyPr anchorCtr="0" anchor="ctr" bIns="45700" lIns="91425" spcFirstLastPara="1" rIns="91425" wrap="square" tIns="685800">
            <a:noAutofit/>
          </a:bodyPr>
          <a:lstStyle/>
          <a:p>
            <a:pPr indent="0" lvl="0" marL="0" marR="0" rtl="0" algn="ctr">
              <a:spcBef>
                <a:spcPts val="0"/>
              </a:spcBef>
              <a:spcAft>
                <a:spcPts val="0"/>
              </a:spcAft>
              <a:buNone/>
            </a:pPr>
            <a:r>
              <a:t/>
            </a:r>
            <a:endParaRPr sz="1800">
              <a:solidFill>
                <a:schemeClr val="lt1"/>
              </a:solidFill>
              <a:latin typeface="Raleway"/>
              <a:ea typeface="Raleway"/>
              <a:cs typeface="Raleway"/>
              <a:sym typeface="Raleway"/>
            </a:endParaRPr>
          </a:p>
        </p:txBody>
      </p:sp>
      <p:sp>
        <p:nvSpPr>
          <p:cNvPr id="410" name="Google Shape;410;p72"/>
          <p:cNvSpPr/>
          <p:nvPr/>
        </p:nvSpPr>
        <p:spPr>
          <a:xfrm>
            <a:off x="6443570" y="3943614"/>
            <a:ext cx="5380555" cy="2052528"/>
          </a:xfrm>
          <a:custGeom>
            <a:rect b="b" l="l" r="r" t="t"/>
            <a:pathLst>
              <a:path extrusionOk="0" h="2052528" w="5380555">
                <a:moveTo>
                  <a:pt x="0" y="0"/>
                </a:moveTo>
                <a:lnTo>
                  <a:pt x="5380555" y="0"/>
                </a:lnTo>
                <a:lnTo>
                  <a:pt x="5380555" y="1818610"/>
                </a:lnTo>
                <a:lnTo>
                  <a:pt x="4956848" y="1818610"/>
                </a:lnTo>
                <a:lnTo>
                  <a:pt x="4763866" y="2052528"/>
                </a:lnTo>
                <a:lnTo>
                  <a:pt x="4570884" y="1818610"/>
                </a:lnTo>
                <a:lnTo>
                  <a:pt x="0" y="1818610"/>
                </a:lnTo>
                <a:close/>
              </a:path>
            </a:pathLst>
          </a:custGeom>
          <a:solidFill>
            <a:srgbClr val="06408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00">
              <a:solidFill>
                <a:schemeClr val="lt1"/>
              </a:solidFill>
              <a:latin typeface="Raleway"/>
              <a:ea typeface="Raleway"/>
              <a:cs typeface="Raleway"/>
              <a:sym typeface="Raleway"/>
            </a:endParaRPr>
          </a:p>
        </p:txBody>
      </p:sp>
      <p:sp>
        <p:nvSpPr>
          <p:cNvPr id="411" name="Google Shape;411;p72"/>
          <p:cNvSpPr/>
          <p:nvPr/>
        </p:nvSpPr>
        <p:spPr>
          <a:xfrm>
            <a:off x="775123" y="1710777"/>
            <a:ext cx="5380500" cy="1818900"/>
          </a:xfrm>
          <a:prstGeom prst="rect">
            <a:avLst/>
          </a:prstGeom>
          <a:solidFill>
            <a:srgbClr val="06408E"/>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700">
                <a:solidFill>
                  <a:schemeClr val="lt1"/>
                </a:solidFill>
                <a:latin typeface="Inter"/>
                <a:ea typeface="Inter"/>
                <a:cs typeface="Inter"/>
                <a:sym typeface="Inter"/>
              </a:rPr>
              <a:t>I just want us to come back together and work for the better of the whole team and country and its people in a peaceful and unified way"</a:t>
            </a:r>
            <a:endParaRPr sz="1300">
              <a:latin typeface="Inter"/>
              <a:ea typeface="Inter"/>
              <a:cs typeface="Inter"/>
              <a:sym typeface="Inter"/>
            </a:endParaRPr>
          </a:p>
        </p:txBody>
      </p:sp>
      <p:sp>
        <p:nvSpPr>
          <p:cNvPr id="412" name="Google Shape;412;p72"/>
          <p:cNvSpPr/>
          <p:nvPr/>
        </p:nvSpPr>
        <p:spPr>
          <a:xfrm>
            <a:off x="6443570" y="1710777"/>
            <a:ext cx="5380500" cy="1818900"/>
          </a:xfrm>
          <a:prstGeom prst="rect">
            <a:avLst/>
          </a:prstGeom>
          <a:solidFill>
            <a:srgbClr val="CFE2F3"/>
          </a:solidFill>
          <a:ln>
            <a:noFill/>
          </a:ln>
        </p:spPr>
        <p:txBody>
          <a:bodyPr anchorCtr="0" anchor="t" bIns="45700" lIns="228600" spcFirstLastPara="1" rIns="228600" wrap="square" tIns="685800">
            <a:noAutofit/>
          </a:bodyPr>
          <a:lstStyle/>
          <a:p>
            <a:pPr indent="0" lvl="0" marL="0" marR="0" rtl="0" algn="l">
              <a:spcBef>
                <a:spcPts val="0"/>
              </a:spcBef>
              <a:spcAft>
                <a:spcPts val="0"/>
              </a:spcAft>
              <a:buNone/>
            </a:pPr>
            <a:r>
              <a:rPr lang="en-US" sz="1800">
                <a:solidFill>
                  <a:srgbClr val="06408E"/>
                </a:solidFill>
                <a:latin typeface="Inter"/>
                <a:ea typeface="Inter"/>
                <a:cs typeface="Inter"/>
                <a:sym typeface="Inter"/>
              </a:rPr>
              <a:t>I want to see a government that supports and invests in our country's success and the success of its people"</a:t>
            </a:r>
            <a:endParaRPr sz="1300">
              <a:solidFill>
                <a:srgbClr val="06408E"/>
              </a:solidFill>
              <a:latin typeface="Inter"/>
              <a:ea typeface="Inter"/>
              <a:cs typeface="Inter"/>
              <a:sym typeface="Inter"/>
            </a:endParaRPr>
          </a:p>
        </p:txBody>
      </p:sp>
      <p:sp>
        <p:nvSpPr>
          <p:cNvPr id="413" name="Google Shape;413;p72"/>
          <p:cNvSpPr/>
          <p:nvPr/>
        </p:nvSpPr>
        <p:spPr>
          <a:xfrm>
            <a:off x="775123" y="3943614"/>
            <a:ext cx="5380500" cy="1818900"/>
          </a:xfrm>
          <a:prstGeom prst="rect">
            <a:avLst/>
          </a:prstGeom>
          <a:solidFill>
            <a:srgbClr val="CFE2F3"/>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600">
                <a:solidFill>
                  <a:srgbClr val="06408E"/>
                </a:solidFill>
                <a:latin typeface="Inter"/>
                <a:ea typeface="Inter"/>
                <a:cs typeface="Inter"/>
                <a:sym typeface="Inter"/>
              </a:rPr>
              <a:t>I would like our government to help everyone get access to resources and opportunities to thrive. I wish our government was one which made everyone happy and worked for everyone"</a:t>
            </a:r>
            <a:endParaRPr sz="1200">
              <a:solidFill>
                <a:srgbClr val="06408E"/>
              </a:solidFill>
              <a:latin typeface="Inter"/>
              <a:ea typeface="Inter"/>
              <a:cs typeface="Inter"/>
              <a:sym typeface="Inter"/>
            </a:endParaRPr>
          </a:p>
        </p:txBody>
      </p:sp>
      <p:sp>
        <p:nvSpPr>
          <p:cNvPr id="414" name="Google Shape;414;p72"/>
          <p:cNvSpPr/>
          <p:nvPr/>
        </p:nvSpPr>
        <p:spPr>
          <a:xfrm>
            <a:off x="6443570" y="3943614"/>
            <a:ext cx="5380500" cy="1818900"/>
          </a:xfrm>
          <a:prstGeom prst="rect">
            <a:avLst/>
          </a:prstGeom>
          <a:solidFill>
            <a:srgbClr val="06408E"/>
          </a:solidFill>
          <a:ln>
            <a:noFill/>
          </a:ln>
        </p:spPr>
        <p:txBody>
          <a:bodyPr anchorCtr="0" anchor="t" bIns="45700" lIns="228600" spcFirstLastPara="1" rIns="228600" wrap="square" tIns="685800">
            <a:noAutofit/>
          </a:bodyPr>
          <a:lstStyle/>
          <a:p>
            <a:pPr indent="0" lvl="0" marL="0" marR="0" rtl="0" algn="l">
              <a:lnSpc>
                <a:spcPct val="95000"/>
              </a:lnSpc>
              <a:spcBef>
                <a:spcPts val="0"/>
              </a:spcBef>
              <a:spcAft>
                <a:spcPts val="0"/>
              </a:spcAft>
              <a:buNone/>
            </a:pPr>
            <a:r>
              <a:rPr lang="en-US" sz="1700">
                <a:solidFill>
                  <a:schemeClr val="lt1"/>
                </a:solidFill>
                <a:latin typeface="Inter"/>
                <a:ea typeface="Inter"/>
                <a:cs typeface="Inter"/>
                <a:sym typeface="Inter"/>
              </a:rPr>
              <a:t>I would like to see government working at the will of the average person, not the wealthy."</a:t>
            </a:r>
            <a:endParaRPr sz="1300">
              <a:latin typeface="Inter"/>
              <a:ea typeface="Inter"/>
              <a:cs typeface="Inter"/>
              <a:sym typeface="Inter"/>
            </a:endParaRPr>
          </a:p>
        </p:txBody>
      </p:sp>
      <p:sp>
        <p:nvSpPr>
          <p:cNvPr id="415" name="Google Shape;415;p72"/>
          <p:cNvSpPr/>
          <p:nvPr/>
        </p:nvSpPr>
        <p:spPr>
          <a:xfrm>
            <a:off x="1044844" y="418816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0640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700">
              <a:solidFill>
                <a:schemeClr val="dk1"/>
              </a:solidFill>
              <a:latin typeface="Inter"/>
              <a:ea typeface="Inter"/>
              <a:cs typeface="Inter"/>
              <a:sym typeface="Inter"/>
            </a:endParaRPr>
          </a:p>
        </p:txBody>
      </p:sp>
      <p:sp>
        <p:nvSpPr>
          <p:cNvPr id="416" name="Google Shape;416;p72"/>
          <p:cNvSpPr/>
          <p:nvPr/>
        </p:nvSpPr>
        <p:spPr>
          <a:xfrm>
            <a:off x="1044844" y="196312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700">
              <a:solidFill>
                <a:schemeClr val="dk1"/>
              </a:solidFill>
              <a:latin typeface="Inter"/>
              <a:ea typeface="Inter"/>
              <a:cs typeface="Inter"/>
              <a:sym typeface="Inter"/>
            </a:endParaRPr>
          </a:p>
        </p:txBody>
      </p:sp>
      <p:sp>
        <p:nvSpPr>
          <p:cNvPr id="417" name="Google Shape;417;p72"/>
          <p:cNvSpPr/>
          <p:nvPr/>
        </p:nvSpPr>
        <p:spPr>
          <a:xfrm>
            <a:off x="6673484" y="418816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700">
              <a:solidFill>
                <a:schemeClr val="dk1"/>
              </a:solidFill>
              <a:latin typeface="Inter"/>
              <a:ea typeface="Inter"/>
              <a:cs typeface="Inter"/>
              <a:sym typeface="Inter"/>
            </a:endParaRPr>
          </a:p>
        </p:txBody>
      </p:sp>
      <p:sp>
        <p:nvSpPr>
          <p:cNvPr id="418" name="Google Shape;418;p72"/>
          <p:cNvSpPr/>
          <p:nvPr/>
        </p:nvSpPr>
        <p:spPr>
          <a:xfrm>
            <a:off x="6673484" y="1963124"/>
            <a:ext cx="374026" cy="330308"/>
          </a:xfrm>
          <a:custGeom>
            <a:rect b="b" l="l" r="r" t="t"/>
            <a:pathLst>
              <a:path extrusionOk="0" h="418111" w="473451">
                <a:moveTo>
                  <a:pt x="382142" y="0"/>
                </a:moveTo>
                <a:lnTo>
                  <a:pt x="399991" y="17849"/>
                </a:lnTo>
                <a:cubicBezTo>
                  <a:pt x="360856" y="48742"/>
                  <a:pt x="342317" y="91997"/>
                  <a:pt x="349185" y="148981"/>
                </a:cubicBezTo>
                <a:lnTo>
                  <a:pt x="473451" y="148981"/>
                </a:lnTo>
                <a:lnTo>
                  <a:pt x="473451" y="418110"/>
                </a:lnTo>
                <a:lnTo>
                  <a:pt x="262680" y="418111"/>
                </a:lnTo>
                <a:lnTo>
                  <a:pt x="262680" y="148982"/>
                </a:lnTo>
                <a:cubicBezTo>
                  <a:pt x="262680" y="76207"/>
                  <a:pt x="314172" y="15104"/>
                  <a:pt x="382142" y="0"/>
                </a:cubicBezTo>
                <a:close/>
                <a:moveTo>
                  <a:pt x="119467" y="0"/>
                </a:moveTo>
                <a:lnTo>
                  <a:pt x="137316" y="17849"/>
                </a:lnTo>
                <a:cubicBezTo>
                  <a:pt x="98180" y="48742"/>
                  <a:pt x="79642" y="91997"/>
                  <a:pt x="86510" y="148981"/>
                </a:cubicBezTo>
                <a:lnTo>
                  <a:pt x="210776" y="148981"/>
                </a:lnTo>
                <a:lnTo>
                  <a:pt x="210776" y="418110"/>
                </a:lnTo>
                <a:lnTo>
                  <a:pt x="0" y="418111"/>
                </a:lnTo>
                <a:lnTo>
                  <a:pt x="0" y="148982"/>
                </a:lnTo>
                <a:cubicBezTo>
                  <a:pt x="0" y="76207"/>
                  <a:pt x="50806" y="15790"/>
                  <a:pt x="119467" y="0"/>
                </a:cubicBezTo>
                <a:close/>
              </a:path>
            </a:pathLst>
          </a:custGeom>
          <a:solidFill>
            <a:srgbClr val="06408E"/>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700">
              <a:solidFill>
                <a:schemeClr val="dk1"/>
              </a:solidFill>
              <a:latin typeface="Inter"/>
              <a:ea typeface="Inter"/>
              <a:cs typeface="Inter"/>
              <a:sym typeface="Inter"/>
            </a:endParaRPr>
          </a:p>
        </p:txBody>
      </p:sp>
      <p:pic>
        <p:nvPicPr>
          <p:cNvPr id="419" name="Google Shape;419;p72"/>
          <p:cNvPicPr preferRelativeResize="0"/>
          <p:nvPr/>
        </p:nvPicPr>
        <p:blipFill rotWithShape="1">
          <a:blip r:embed="rId3">
            <a:alphaModFix/>
          </a:blip>
          <a:srcRect b="0" l="0" r="38111" t="0"/>
          <a:stretch/>
        </p:blipFill>
        <p:spPr>
          <a:xfrm>
            <a:off x="-20275" y="-96900"/>
            <a:ext cx="460075" cy="7072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34F"/>
        </a:solidFill>
      </p:bgPr>
    </p:bg>
    <p:spTree>
      <p:nvGrpSpPr>
        <p:cNvPr id="424" name="Shape 424"/>
        <p:cNvGrpSpPr/>
        <p:nvPr/>
      </p:nvGrpSpPr>
      <p:grpSpPr>
        <a:xfrm>
          <a:off x="0" y="0"/>
          <a:ext cx="0" cy="0"/>
          <a:chOff x="0" y="0"/>
          <a:chExt cx="0" cy="0"/>
        </a:xfrm>
      </p:grpSpPr>
      <p:sp>
        <p:nvSpPr>
          <p:cNvPr id="425" name="Google Shape;425;p73"/>
          <p:cNvSpPr txBox="1"/>
          <p:nvPr>
            <p:ph type="ctrTitle"/>
          </p:nvPr>
        </p:nvSpPr>
        <p:spPr>
          <a:xfrm>
            <a:off x="1429128" y="726972"/>
            <a:ext cx="8612400" cy="271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sz="6033">
                <a:solidFill>
                  <a:schemeClr val="lt1"/>
                </a:solidFill>
              </a:rPr>
              <a:t>Messaging Guidance</a:t>
            </a:r>
            <a:endParaRPr sz="6033">
              <a:solidFill>
                <a:schemeClr val="lt1"/>
              </a:solidFill>
            </a:endParaRPr>
          </a:p>
        </p:txBody>
      </p:sp>
      <p:sp>
        <p:nvSpPr>
          <p:cNvPr id="426" name="Google Shape;426;p73"/>
          <p:cNvSpPr txBox="1"/>
          <p:nvPr>
            <p:ph idx="1" type="subTitle"/>
          </p:nvPr>
        </p:nvSpPr>
        <p:spPr>
          <a:xfrm>
            <a:off x="1461425" y="3270325"/>
            <a:ext cx="8038200" cy="80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rPr>
              <a:t>Story of </a:t>
            </a:r>
            <a:r>
              <a:rPr lang="en-US"/>
              <a:t>Us </a:t>
            </a:r>
            <a:r>
              <a:rPr lang="en-US">
                <a:solidFill>
                  <a:schemeClr val="lt1"/>
                </a:solidFill>
              </a:rPr>
              <a:t>/ Story of </a:t>
            </a:r>
            <a:r>
              <a:rPr lang="en-US"/>
              <a:t>Them </a:t>
            </a:r>
            <a:r>
              <a:rPr lang="en-US">
                <a:solidFill>
                  <a:schemeClr val="lt1"/>
                </a:solidFill>
              </a:rPr>
              <a:t>/ Contrast</a:t>
            </a:r>
            <a:endParaRPr>
              <a:solidFill>
                <a:schemeClr val="lt1"/>
              </a:solidFill>
            </a:endParaRPr>
          </a:p>
        </p:txBody>
      </p:sp>
      <p:sp>
        <p:nvSpPr>
          <p:cNvPr id="427" name="Google Shape;427;p73"/>
          <p:cNvSpPr txBox="1"/>
          <p:nvPr>
            <p:ph idx="2" type="title"/>
          </p:nvPr>
        </p:nvSpPr>
        <p:spPr>
          <a:xfrm>
            <a:off x="851825" y="767933"/>
            <a:ext cx="4312500" cy="3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3">
      <a:dk1>
        <a:srgbClr val="000000"/>
      </a:dk1>
      <a:lt1>
        <a:srgbClr val="FFFFFF"/>
      </a:lt1>
      <a:dk2>
        <a:srgbClr val="A0A0A0"/>
      </a:dk2>
      <a:lt2>
        <a:srgbClr val="FFFFFF"/>
      </a:lt2>
      <a:accent1>
        <a:srgbClr val="3386F6"/>
      </a:accent1>
      <a:accent2>
        <a:srgbClr val="E4424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